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Anton"/>
      <p:regular r:id="rId28"/>
    </p:embeddedFont>
    <p:embeddedFont>
      <p:font typeface="Poppins"/>
      <p:regular r:id="rId29"/>
      <p:bold r:id="rId30"/>
      <p:italic r:id="rId31"/>
      <p:boldItalic r:id="rId32"/>
    </p:embeddedFont>
    <p:embeddedFont>
      <p:font typeface="Barlow"/>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Anton-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oppins-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oppins-italic.fntdata"/><Relationship Id="rId30" Type="http://schemas.openxmlformats.org/officeDocument/2006/relationships/font" Target="fonts/Poppins-bold.fntdata"/><Relationship Id="rId11" Type="http://schemas.openxmlformats.org/officeDocument/2006/relationships/slide" Target="slides/slide6.xml"/><Relationship Id="rId33" Type="http://schemas.openxmlformats.org/officeDocument/2006/relationships/font" Target="fonts/Barlow-regular.fntdata"/><Relationship Id="rId10" Type="http://schemas.openxmlformats.org/officeDocument/2006/relationships/slide" Target="slides/slide5.xml"/><Relationship Id="rId32" Type="http://schemas.openxmlformats.org/officeDocument/2006/relationships/font" Target="fonts/Poppins-boldItalic.fntdata"/><Relationship Id="rId13" Type="http://schemas.openxmlformats.org/officeDocument/2006/relationships/slide" Target="slides/slide8.xml"/><Relationship Id="rId35" Type="http://schemas.openxmlformats.org/officeDocument/2006/relationships/font" Target="fonts/Barlow-italic.fntdata"/><Relationship Id="rId12" Type="http://schemas.openxmlformats.org/officeDocument/2006/relationships/slide" Target="slides/slide7.xml"/><Relationship Id="rId34" Type="http://schemas.openxmlformats.org/officeDocument/2006/relationships/font" Target="fonts/Barlow-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Barlow-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f33a6e8df8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f33a6e8df8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f33a6e8df8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f33a6e8df8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f33a6e8df8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f33a6e8df8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f33a6e8df8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f33a6e8df8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f33a6e8df8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f33a6e8df8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f33a6e8df8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f33a6e8df8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f33a6e8df8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f33a6e8df8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f33a6e8df8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f33a6e8df8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f33a6e8df8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f33a6e8df8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f33a6e8df8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f33a6e8df8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f33a6e8df8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f33a6e8df8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f33a6e8df8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f33a6e8df8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f33a6e8df8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f33a6e8df8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f33a6e8df8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f33a6e8df8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f33a6e8df8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f33a6e8df8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f33a6e8df8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f33a6e8df8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f33a6e8df8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f33a6e8df8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f33a6e8df8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f33a6e8df8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f33a6e8df8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f33a6e8df8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f33a6e8df8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f33a6e8df8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f33a6e8df8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f33a6e8df8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4693675" y="1570000"/>
            <a:ext cx="3737100" cy="1889100"/>
          </a:xfrm>
          <a:prstGeom prst="rect">
            <a:avLst/>
          </a:prstGeom>
          <a:noFill/>
          <a:ln>
            <a:noFill/>
          </a:ln>
        </p:spPr>
        <p:txBody>
          <a:bodyPr anchorCtr="0" anchor="b" bIns="91425" lIns="91425" spcFirstLastPara="1" rIns="91425" wrap="square" tIns="91425">
            <a:noAutofit/>
          </a:bodyPr>
          <a:lstStyle>
            <a:lvl1pPr lvl="0" rtl="0">
              <a:lnSpc>
                <a:spcPct val="90000"/>
              </a:lnSpc>
              <a:spcBef>
                <a:spcPts val="0"/>
              </a:spcBef>
              <a:spcAft>
                <a:spcPts val="0"/>
              </a:spcAft>
              <a:buSzPts val="4000"/>
              <a:buNone/>
              <a:defRPr sz="56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10" name="Google Shape;10;p2"/>
          <p:cNvSpPr txBox="1"/>
          <p:nvPr>
            <p:ph idx="1" type="subTitle"/>
          </p:nvPr>
        </p:nvSpPr>
        <p:spPr>
          <a:xfrm>
            <a:off x="4693675" y="3599050"/>
            <a:ext cx="3737100" cy="473400"/>
          </a:xfrm>
          <a:prstGeom prst="rect">
            <a:avLst/>
          </a:prstGeom>
          <a:ln cap="sq"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6" name="Shape 36"/>
        <p:cNvGrpSpPr/>
        <p:nvPr/>
      </p:nvGrpSpPr>
      <p:grpSpPr>
        <a:xfrm>
          <a:off x="0" y="0"/>
          <a:ext cx="0" cy="0"/>
          <a:chOff x="0" y="0"/>
          <a:chExt cx="0" cy="0"/>
        </a:xfrm>
      </p:grpSpPr>
      <p:sp>
        <p:nvSpPr>
          <p:cNvPr id="37" name="Google Shape;37;p11"/>
          <p:cNvSpPr txBox="1"/>
          <p:nvPr>
            <p:ph hasCustomPrompt="1" type="title"/>
          </p:nvPr>
        </p:nvSpPr>
        <p:spPr>
          <a:xfrm>
            <a:off x="713325" y="1764425"/>
            <a:ext cx="4275600" cy="1511100"/>
          </a:xfrm>
          <a:prstGeom prst="rect">
            <a:avLst/>
          </a:prstGeom>
        </p:spPr>
        <p:txBody>
          <a:bodyPr anchorCtr="0" anchor="b" bIns="91425" lIns="91425" spcFirstLastPara="1" rIns="91425" wrap="square" tIns="91425">
            <a:noAutofit/>
          </a:bodyPr>
          <a:lstStyle>
            <a:lvl1pPr lvl="0">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8" name="Google Shape;38;p11"/>
          <p:cNvSpPr txBox="1"/>
          <p:nvPr>
            <p:ph idx="1" type="subTitle"/>
          </p:nvPr>
        </p:nvSpPr>
        <p:spPr>
          <a:xfrm>
            <a:off x="713325" y="3275575"/>
            <a:ext cx="4275600" cy="388200"/>
          </a:xfrm>
          <a:prstGeom prst="rect">
            <a:avLst/>
          </a:prstGeom>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9" name="Shape 3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40" name="Shape 40"/>
        <p:cNvGrpSpPr/>
        <p:nvPr/>
      </p:nvGrpSpPr>
      <p:grpSpPr>
        <a:xfrm>
          <a:off x="0" y="0"/>
          <a:ext cx="0" cy="0"/>
          <a:chOff x="0" y="0"/>
          <a:chExt cx="0" cy="0"/>
        </a:xfrm>
      </p:grpSpPr>
      <p:sp>
        <p:nvSpPr>
          <p:cNvPr id="41" name="Google Shape;41;p13"/>
          <p:cNvSpPr txBox="1"/>
          <p:nvPr>
            <p:ph hasCustomPrompt="1" type="title"/>
          </p:nvPr>
        </p:nvSpPr>
        <p:spPr>
          <a:xfrm>
            <a:off x="713225" y="1452800"/>
            <a:ext cx="824100" cy="1195800"/>
          </a:xfrm>
          <a:prstGeom prst="rect">
            <a:avLst/>
          </a:prstGeom>
          <a:ln cap="flat" cmpd="sng" w="19050">
            <a:solidFill>
              <a:schemeClr val="dk1"/>
            </a:solidFill>
            <a:prstDash val="solid"/>
            <a:miter lim="8000"/>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2" name="Google Shape;42;p13"/>
          <p:cNvSpPr txBox="1"/>
          <p:nvPr>
            <p:ph idx="1" type="subTitle"/>
          </p:nvPr>
        </p:nvSpPr>
        <p:spPr>
          <a:xfrm>
            <a:off x="1645800" y="1993850"/>
            <a:ext cx="2336400" cy="43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sp>
        <p:nvSpPr>
          <p:cNvPr id="43" name="Google Shape;43;p13"/>
          <p:cNvSpPr txBox="1"/>
          <p:nvPr>
            <p:ph hasCustomPrompt="1" idx="2" type="title"/>
          </p:nvPr>
        </p:nvSpPr>
        <p:spPr>
          <a:xfrm>
            <a:off x="4828750" y="1452805"/>
            <a:ext cx="824100" cy="1195800"/>
          </a:xfrm>
          <a:prstGeom prst="rect">
            <a:avLst/>
          </a:prstGeom>
          <a:ln cap="flat" cmpd="sng" w="19050">
            <a:solidFill>
              <a:schemeClr val="dk1"/>
            </a:solidFill>
            <a:prstDash val="solid"/>
            <a:miter lim="8000"/>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4" name="Google Shape;44;p13"/>
          <p:cNvSpPr txBox="1"/>
          <p:nvPr>
            <p:ph idx="3" type="subTitle"/>
          </p:nvPr>
        </p:nvSpPr>
        <p:spPr>
          <a:xfrm>
            <a:off x="5761175" y="1993850"/>
            <a:ext cx="2336400" cy="43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sp>
        <p:nvSpPr>
          <p:cNvPr id="45" name="Google Shape;45;p13"/>
          <p:cNvSpPr txBox="1"/>
          <p:nvPr>
            <p:ph hasCustomPrompt="1" idx="4" type="title"/>
          </p:nvPr>
        </p:nvSpPr>
        <p:spPr>
          <a:xfrm>
            <a:off x="713225" y="3264877"/>
            <a:ext cx="824100" cy="1195800"/>
          </a:xfrm>
          <a:prstGeom prst="rect">
            <a:avLst/>
          </a:prstGeom>
          <a:ln cap="flat" cmpd="sng" w="19050">
            <a:solidFill>
              <a:schemeClr val="dk1"/>
            </a:solidFill>
            <a:prstDash val="solid"/>
            <a:miter lim="8000"/>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6" name="Google Shape;46;p13"/>
          <p:cNvSpPr txBox="1"/>
          <p:nvPr>
            <p:ph idx="5" type="subTitle"/>
          </p:nvPr>
        </p:nvSpPr>
        <p:spPr>
          <a:xfrm>
            <a:off x="1645800" y="3805924"/>
            <a:ext cx="2336400" cy="43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sp>
        <p:nvSpPr>
          <p:cNvPr id="47" name="Google Shape;47;p13"/>
          <p:cNvSpPr txBox="1"/>
          <p:nvPr>
            <p:ph hasCustomPrompt="1" idx="6" type="title"/>
          </p:nvPr>
        </p:nvSpPr>
        <p:spPr>
          <a:xfrm>
            <a:off x="4828750" y="3264877"/>
            <a:ext cx="824100" cy="1195800"/>
          </a:xfrm>
          <a:prstGeom prst="rect">
            <a:avLst/>
          </a:prstGeom>
          <a:ln cap="flat" cmpd="sng" w="19050">
            <a:solidFill>
              <a:schemeClr val="dk1"/>
            </a:solidFill>
            <a:prstDash val="solid"/>
            <a:miter lim="8000"/>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8" name="Google Shape;48;p13"/>
          <p:cNvSpPr txBox="1"/>
          <p:nvPr>
            <p:ph idx="7" type="subTitle"/>
          </p:nvPr>
        </p:nvSpPr>
        <p:spPr>
          <a:xfrm>
            <a:off x="5761175" y="3805924"/>
            <a:ext cx="2336400" cy="43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sp>
        <p:nvSpPr>
          <p:cNvPr id="49" name="Google Shape;49;p13"/>
          <p:cNvSpPr txBox="1"/>
          <p:nvPr>
            <p:ph idx="8"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50" name="Google Shape;50;p13"/>
          <p:cNvSpPr txBox="1"/>
          <p:nvPr>
            <p:ph idx="9" type="subTitle"/>
          </p:nvPr>
        </p:nvSpPr>
        <p:spPr>
          <a:xfrm>
            <a:off x="1645800" y="1669850"/>
            <a:ext cx="2336400" cy="324000"/>
          </a:xfrm>
          <a:prstGeom prst="rect">
            <a:avLst/>
          </a:prstGeom>
        </p:spPr>
        <p:txBody>
          <a:bodyPr anchorCtr="0" anchor="t" bIns="91425" lIns="91425" spcFirstLastPara="1" rIns="91425" wrap="square" tIns="91425">
            <a:noAutofit/>
          </a:bodyPr>
          <a:lstStyle>
            <a:lvl1pPr lvl="0">
              <a:spcBef>
                <a:spcPts val="0"/>
              </a:spcBef>
              <a:spcAft>
                <a:spcPts val="0"/>
              </a:spcAft>
              <a:buSzPts val="1800"/>
              <a:buFont typeface="Poppins"/>
              <a:buNone/>
              <a:defRPr sz="1800">
                <a:latin typeface="Anton"/>
                <a:ea typeface="Anton"/>
                <a:cs typeface="Anton"/>
                <a:sym typeface="Anton"/>
              </a:defRPr>
            </a:lvl1pPr>
            <a:lvl2pPr lvl="1">
              <a:spcBef>
                <a:spcPts val="0"/>
              </a:spcBef>
              <a:spcAft>
                <a:spcPts val="0"/>
              </a:spcAft>
              <a:buSzPts val="1800"/>
              <a:buFont typeface="Poppins"/>
              <a:buNone/>
              <a:defRPr b="1" sz="1800">
                <a:latin typeface="Poppins"/>
                <a:ea typeface="Poppins"/>
                <a:cs typeface="Poppins"/>
                <a:sym typeface="Poppins"/>
              </a:defRPr>
            </a:lvl2pPr>
            <a:lvl3pPr lvl="2">
              <a:spcBef>
                <a:spcPts val="0"/>
              </a:spcBef>
              <a:spcAft>
                <a:spcPts val="0"/>
              </a:spcAft>
              <a:buSzPts val="1800"/>
              <a:buFont typeface="Poppins"/>
              <a:buNone/>
              <a:defRPr b="1" sz="1800">
                <a:latin typeface="Poppins"/>
                <a:ea typeface="Poppins"/>
                <a:cs typeface="Poppins"/>
                <a:sym typeface="Poppins"/>
              </a:defRPr>
            </a:lvl3pPr>
            <a:lvl4pPr lvl="3">
              <a:spcBef>
                <a:spcPts val="0"/>
              </a:spcBef>
              <a:spcAft>
                <a:spcPts val="0"/>
              </a:spcAft>
              <a:buSzPts val="1800"/>
              <a:buFont typeface="Poppins"/>
              <a:buNone/>
              <a:defRPr b="1" sz="1800">
                <a:latin typeface="Poppins"/>
                <a:ea typeface="Poppins"/>
                <a:cs typeface="Poppins"/>
                <a:sym typeface="Poppins"/>
              </a:defRPr>
            </a:lvl4pPr>
            <a:lvl5pPr lvl="4">
              <a:spcBef>
                <a:spcPts val="0"/>
              </a:spcBef>
              <a:spcAft>
                <a:spcPts val="0"/>
              </a:spcAft>
              <a:buSzPts val="1800"/>
              <a:buFont typeface="Poppins"/>
              <a:buNone/>
              <a:defRPr b="1" sz="1800">
                <a:latin typeface="Poppins"/>
                <a:ea typeface="Poppins"/>
                <a:cs typeface="Poppins"/>
                <a:sym typeface="Poppins"/>
              </a:defRPr>
            </a:lvl5pPr>
            <a:lvl6pPr lvl="5">
              <a:spcBef>
                <a:spcPts val="0"/>
              </a:spcBef>
              <a:spcAft>
                <a:spcPts val="0"/>
              </a:spcAft>
              <a:buSzPts val="1800"/>
              <a:buFont typeface="Poppins"/>
              <a:buNone/>
              <a:defRPr b="1" sz="1800">
                <a:latin typeface="Poppins"/>
                <a:ea typeface="Poppins"/>
                <a:cs typeface="Poppins"/>
                <a:sym typeface="Poppins"/>
              </a:defRPr>
            </a:lvl6pPr>
            <a:lvl7pPr lvl="6">
              <a:spcBef>
                <a:spcPts val="0"/>
              </a:spcBef>
              <a:spcAft>
                <a:spcPts val="0"/>
              </a:spcAft>
              <a:buSzPts val="1800"/>
              <a:buFont typeface="Poppins"/>
              <a:buNone/>
              <a:defRPr b="1" sz="1800">
                <a:latin typeface="Poppins"/>
                <a:ea typeface="Poppins"/>
                <a:cs typeface="Poppins"/>
                <a:sym typeface="Poppins"/>
              </a:defRPr>
            </a:lvl7pPr>
            <a:lvl8pPr lvl="7">
              <a:spcBef>
                <a:spcPts val="0"/>
              </a:spcBef>
              <a:spcAft>
                <a:spcPts val="0"/>
              </a:spcAft>
              <a:buSzPts val="1800"/>
              <a:buFont typeface="Poppins"/>
              <a:buNone/>
              <a:defRPr b="1" sz="1800">
                <a:latin typeface="Poppins"/>
                <a:ea typeface="Poppins"/>
                <a:cs typeface="Poppins"/>
                <a:sym typeface="Poppins"/>
              </a:defRPr>
            </a:lvl8pPr>
            <a:lvl9pPr lvl="8">
              <a:spcBef>
                <a:spcPts val="0"/>
              </a:spcBef>
              <a:spcAft>
                <a:spcPts val="0"/>
              </a:spcAft>
              <a:buSzPts val="1800"/>
              <a:buFont typeface="Poppins"/>
              <a:buNone/>
              <a:defRPr b="1" sz="1800">
                <a:latin typeface="Poppins"/>
                <a:ea typeface="Poppins"/>
                <a:cs typeface="Poppins"/>
                <a:sym typeface="Poppins"/>
              </a:defRPr>
            </a:lvl9pPr>
          </a:lstStyle>
          <a:p/>
        </p:txBody>
      </p:sp>
      <p:sp>
        <p:nvSpPr>
          <p:cNvPr id="51" name="Google Shape;51;p13"/>
          <p:cNvSpPr txBox="1"/>
          <p:nvPr>
            <p:ph idx="13" type="subTitle"/>
          </p:nvPr>
        </p:nvSpPr>
        <p:spPr>
          <a:xfrm>
            <a:off x="1645800" y="3481925"/>
            <a:ext cx="2336400" cy="324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Poppins"/>
              <a:buNone/>
              <a:defRPr sz="1800">
                <a:latin typeface="Anton"/>
                <a:ea typeface="Anton"/>
                <a:cs typeface="Anton"/>
                <a:sym typeface="Anton"/>
              </a:defRPr>
            </a:lvl1pPr>
            <a:lvl2pPr lvl="1" rtl="0">
              <a:spcBef>
                <a:spcPts val="0"/>
              </a:spcBef>
              <a:spcAft>
                <a:spcPts val="0"/>
              </a:spcAft>
              <a:buSzPts val="1800"/>
              <a:buFont typeface="Poppins"/>
              <a:buNone/>
              <a:defRPr b="1" sz="1800">
                <a:latin typeface="Poppins"/>
                <a:ea typeface="Poppins"/>
                <a:cs typeface="Poppins"/>
                <a:sym typeface="Poppins"/>
              </a:defRPr>
            </a:lvl2pPr>
            <a:lvl3pPr lvl="2" rtl="0">
              <a:spcBef>
                <a:spcPts val="0"/>
              </a:spcBef>
              <a:spcAft>
                <a:spcPts val="0"/>
              </a:spcAft>
              <a:buSzPts val="1800"/>
              <a:buFont typeface="Poppins"/>
              <a:buNone/>
              <a:defRPr b="1" sz="1800">
                <a:latin typeface="Poppins"/>
                <a:ea typeface="Poppins"/>
                <a:cs typeface="Poppins"/>
                <a:sym typeface="Poppins"/>
              </a:defRPr>
            </a:lvl3pPr>
            <a:lvl4pPr lvl="3" rtl="0">
              <a:spcBef>
                <a:spcPts val="0"/>
              </a:spcBef>
              <a:spcAft>
                <a:spcPts val="0"/>
              </a:spcAft>
              <a:buSzPts val="1800"/>
              <a:buFont typeface="Poppins"/>
              <a:buNone/>
              <a:defRPr b="1" sz="1800">
                <a:latin typeface="Poppins"/>
                <a:ea typeface="Poppins"/>
                <a:cs typeface="Poppins"/>
                <a:sym typeface="Poppins"/>
              </a:defRPr>
            </a:lvl4pPr>
            <a:lvl5pPr lvl="4" rtl="0">
              <a:spcBef>
                <a:spcPts val="0"/>
              </a:spcBef>
              <a:spcAft>
                <a:spcPts val="0"/>
              </a:spcAft>
              <a:buSzPts val="1800"/>
              <a:buFont typeface="Poppins"/>
              <a:buNone/>
              <a:defRPr b="1" sz="1800">
                <a:latin typeface="Poppins"/>
                <a:ea typeface="Poppins"/>
                <a:cs typeface="Poppins"/>
                <a:sym typeface="Poppins"/>
              </a:defRPr>
            </a:lvl5pPr>
            <a:lvl6pPr lvl="5" rtl="0">
              <a:spcBef>
                <a:spcPts val="0"/>
              </a:spcBef>
              <a:spcAft>
                <a:spcPts val="0"/>
              </a:spcAft>
              <a:buSzPts val="1800"/>
              <a:buFont typeface="Poppins"/>
              <a:buNone/>
              <a:defRPr b="1" sz="1800">
                <a:latin typeface="Poppins"/>
                <a:ea typeface="Poppins"/>
                <a:cs typeface="Poppins"/>
                <a:sym typeface="Poppins"/>
              </a:defRPr>
            </a:lvl6pPr>
            <a:lvl7pPr lvl="6" rtl="0">
              <a:spcBef>
                <a:spcPts val="0"/>
              </a:spcBef>
              <a:spcAft>
                <a:spcPts val="0"/>
              </a:spcAft>
              <a:buSzPts val="1800"/>
              <a:buFont typeface="Poppins"/>
              <a:buNone/>
              <a:defRPr b="1" sz="1800">
                <a:latin typeface="Poppins"/>
                <a:ea typeface="Poppins"/>
                <a:cs typeface="Poppins"/>
                <a:sym typeface="Poppins"/>
              </a:defRPr>
            </a:lvl7pPr>
            <a:lvl8pPr lvl="7" rtl="0">
              <a:spcBef>
                <a:spcPts val="0"/>
              </a:spcBef>
              <a:spcAft>
                <a:spcPts val="0"/>
              </a:spcAft>
              <a:buSzPts val="1800"/>
              <a:buFont typeface="Poppins"/>
              <a:buNone/>
              <a:defRPr b="1" sz="1800">
                <a:latin typeface="Poppins"/>
                <a:ea typeface="Poppins"/>
                <a:cs typeface="Poppins"/>
                <a:sym typeface="Poppins"/>
              </a:defRPr>
            </a:lvl8pPr>
            <a:lvl9pPr lvl="8" rtl="0">
              <a:spcBef>
                <a:spcPts val="0"/>
              </a:spcBef>
              <a:spcAft>
                <a:spcPts val="0"/>
              </a:spcAft>
              <a:buSzPts val="1800"/>
              <a:buFont typeface="Poppins"/>
              <a:buNone/>
              <a:defRPr b="1" sz="1800">
                <a:latin typeface="Poppins"/>
                <a:ea typeface="Poppins"/>
                <a:cs typeface="Poppins"/>
                <a:sym typeface="Poppins"/>
              </a:defRPr>
            </a:lvl9pPr>
          </a:lstStyle>
          <a:p/>
        </p:txBody>
      </p:sp>
      <p:sp>
        <p:nvSpPr>
          <p:cNvPr id="52" name="Google Shape;52;p13"/>
          <p:cNvSpPr txBox="1"/>
          <p:nvPr>
            <p:ph idx="14" type="subTitle"/>
          </p:nvPr>
        </p:nvSpPr>
        <p:spPr>
          <a:xfrm>
            <a:off x="5761175" y="1669850"/>
            <a:ext cx="2336400" cy="324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Poppins"/>
              <a:buNone/>
              <a:defRPr sz="1800">
                <a:latin typeface="Anton"/>
                <a:ea typeface="Anton"/>
                <a:cs typeface="Anton"/>
                <a:sym typeface="Anton"/>
              </a:defRPr>
            </a:lvl1pPr>
            <a:lvl2pPr lvl="1" rtl="0">
              <a:spcBef>
                <a:spcPts val="0"/>
              </a:spcBef>
              <a:spcAft>
                <a:spcPts val="0"/>
              </a:spcAft>
              <a:buSzPts val="1800"/>
              <a:buFont typeface="Poppins"/>
              <a:buNone/>
              <a:defRPr b="1" sz="1800">
                <a:latin typeface="Poppins"/>
                <a:ea typeface="Poppins"/>
                <a:cs typeface="Poppins"/>
                <a:sym typeface="Poppins"/>
              </a:defRPr>
            </a:lvl2pPr>
            <a:lvl3pPr lvl="2" rtl="0">
              <a:spcBef>
                <a:spcPts val="0"/>
              </a:spcBef>
              <a:spcAft>
                <a:spcPts val="0"/>
              </a:spcAft>
              <a:buSzPts val="1800"/>
              <a:buFont typeface="Poppins"/>
              <a:buNone/>
              <a:defRPr b="1" sz="1800">
                <a:latin typeface="Poppins"/>
                <a:ea typeface="Poppins"/>
                <a:cs typeface="Poppins"/>
                <a:sym typeface="Poppins"/>
              </a:defRPr>
            </a:lvl3pPr>
            <a:lvl4pPr lvl="3" rtl="0">
              <a:spcBef>
                <a:spcPts val="0"/>
              </a:spcBef>
              <a:spcAft>
                <a:spcPts val="0"/>
              </a:spcAft>
              <a:buSzPts val="1800"/>
              <a:buFont typeface="Poppins"/>
              <a:buNone/>
              <a:defRPr b="1" sz="1800">
                <a:latin typeface="Poppins"/>
                <a:ea typeface="Poppins"/>
                <a:cs typeface="Poppins"/>
                <a:sym typeface="Poppins"/>
              </a:defRPr>
            </a:lvl4pPr>
            <a:lvl5pPr lvl="4" rtl="0">
              <a:spcBef>
                <a:spcPts val="0"/>
              </a:spcBef>
              <a:spcAft>
                <a:spcPts val="0"/>
              </a:spcAft>
              <a:buSzPts val="1800"/>
              <a:buFont typeface="Poppins"/>
              <a:buNone/>
              <a:defRPr b="1" sz="1800">
                <a:latin typeface="Poppins"/>
                <a:ea typeface="Poppins"/>
                <a:cs typeface="Poppins"/>
                <a:sym typeface="Poppins"/>
              </a:defRPr>
            </a:lvl5pPr>
            <a:lvl6pPr lvl="5" rtl="0">
              <a:spcBef>
                <a:spcPts val="0"/>
              </a:spcBef>
              <a:spcAft>
                <a:spcPts val="0"/>
              </a:spcAft>
              <a:buSzPts val="1800"/>
              <a:buFont typeface="Poppins"/>
              <a:buNone/>
              <a:defRPr b="1" sz="1800">
                <a:latin typeface="Poppins"/>
                <a:ea typeface="Poppins"/>
                <a:cs typeface="Poppins"/>
                <a:sym typeface="Poppins"/>
              </a:defRPr>
            </a:lvl6pPr>
            <a:lvl7pPr lvl="6" rtl="0">
              <a:spcBef>
                <a:spcPts val="0"/>
              </a:spcBef>
              <a:spcAft>
                <a:spcPts val="0"/>
              </a:spcAft>
              <a:buSzPts val="1800"/>
              <a:buFont typeface="Poppins"/>
              <a:buNone/>
              <a:defRPr b="1" sz="1800">
                <a:latin typeface="Poppins"/>
                <a:ea typeface="Poppins"/>
                <a:cs typeface="Poppins"/>
                <a:sym typeface="Poppins"/>
              </a:defRPr>
            </a:lvl7pPr>
            <a:lvl8pPr lvl="7" rtl="0">
              <a:spcBef>
                <a:spcPts val="0"/>
              </a:spcBef>
              <a:spcAft>
                <a:spcPts val="0"/>
              </a:spcAft>
              <a:buSzPts val="1800"/>
              <a:buFont typeface="Poppins"/>
              <a:buNone/>
              <a:defRPr b="1" sz="1800">
                <a:latin typeface="Poppins"/>
                <a:ea typeface="Poppins"/>
                <a:cs typeface="Poppins"/>
                <a:sym typeface="Poppins"/>
              </a:defRPr>
            </a:lvl8pPr>
            <a:lvl9pPr lvl="8" rtl="0">
              <a:spcBef>
                <a:spcPts val="0"/>
              </a:spcBef>
              <a:spcAft>
                <a:spcPts val="0"/>
              </a:spcAft>
              <a:buSzPts val="1800"/>
              <a:buFont typeface="Poppins"/>
              <a:buNone/>
              <a:defRPr b="1" sz="1800">
                <a:latin typeface="Poppins"/>
                <a:ea typeface="Poppins"/>
                <a:cs typeface="Poppins"/>
                <a:sym typeface="Poppins"/>
              </a:defRPr>
            </a:lvl9pPr>
          </a:lstStyle>
          <a:p/>
        </p:txBody>
      </p:sp>
      <p:sp>
        <p:nvSpPr>
          <p:cNvPr id="53" name="Google Shape;53;p13"/>
          <p:cNvSpPr txBox="1"/>
          <p:nvPr>
            <p:ph idx="15" type="subTitle"/>
          </p:nvPr>
        </p:nvSpPr>
        <p:spPr>
          <a:xfrm>
            <a:off x="5761175" y="3481925"/>
            <a:ext cx="2336400" cy="324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Poppins"/>
              <a:buNone/>
              <a:defRPr sz="1800">
                <a:latin typeface="Anton"/>
                <a:ea typeface="Anton"/>
                <a:cs typeface="Anton"/>
                <a:sym typeface="Anton"/>
              </a:defRPr>
            </a:lvl1pPr>
            <a:lvl2pPr lvl="1" rtl="0">
              <a:spcBef>
                <a:spcPts val="0"/>
              </a:spcBef>
              <a:spcAft>
                <a:spcPts val="0"/>
              </a:spcAft>
              <a:buSzPts val="1800"/>
              <a:buFont typeface="Poppins"/>
              <a:buNone/>
              <a:defRPr b="1" sz="1800">
                <a:latin typeface="Poppins"/>
                <a:ea typeface="Poppins"/>
                <a:cs typeface="Poppins"/>
                <a:sym typeface="Poppins"/>
              </a:defRPr>
            </a:lvl2pPr>
            <a:lvl3pPr lvl="2" rtl="0">
              <a:spcBef>
                <a:spcPts val="0"/>
              </a:spcBef>
              <a:spcAft>
                <a:spcPts val="0"/>
              </a:spcAft>
              <a:buSzPts val="1800"/>
              <a:buFont typeface="Poppins"/>
              <a:buNone/>
              <a:defRPr b="1" sz="1800">
                <a:latin typeface="Poppins"/>
                <a:ea typeface="Poppins"/>
                <a:cs typeface="Poppins"/>
                <a:sym typeface="Poppins"/>
              </a:defRPr>
            </a:lvl3pPr>
            <a:lvl4pPr lvl="3" rtl="0">
              <a:spcBef>
                <a:spcPts val="0"/>
              </a:spcBef>
              <a:spcAft>
                <a:spcPts val="0"/>
              </a:spcAft>
              <a:buSzPts val="1800"/>
              <a:buFont typeface="Poppins"/>
              <a:buNone/>
              <a:defRPr b="1" sz="1800">
                <a:latin typeface="Poppins"/>
                <a:ea typeface="Poppins"/>
                <a:cs typeface="Poppins"/>
                <a:sym typeface="Poppins"/>
              </a:defRPr>
            </a:lvl4pPr>
            <a:lvl5pPr lvl="4" rtl="0">
              <a:spcBef>
                <a:spcPts val="0"/>
              </a:spcBef>
              <a:spcAft>
                <a:spcPts val="0"/>
              </a:spcAft>
              <a:buSzPts val="1800"/>
              <a:buFont typeface="Poppins"/>
              <a:buNone/>
              <a:defRPr b="1" sz="1800">
                <a:latin typeface="Poppins"/>
                <a:ea typeface="Poppins"/>
                <a:cs typeface="Poppins"/>
                <a:sym typeface="Poppins"/>
              </a:defRPr>
            </a:lvl5pPr>
            <a:lvl6pPr lvl="5" rtl="0">
              <a:spcBef>
                <a:spcPts val="0"/>
              </a:spcBef>
              <a:spcAft>
                <a:spcPts val="0"/>
              </a:spcAft>
              <a:buSzPts val="1800"/>
              <a:buFont typeface="Poppins"/>
              <a:buNone/>
              <a:defRPr b="1" sz="1800">
                <a:latin typeface="Poppins"/>
                <a:ea typeface="Poppins"/>
                <a:cs typeface="Poppins"/>
                <a:sym typeface="Poppins"/>
              </a:defRPr>
            </a:lvl6pPr>
            <a:lvl7pPr lvl="6" rtl="0">
              <a:spcBef>
                <a:spcPts val="0"/>
              </a:spcBef>
              <a:spcAft>
                <a:spcPts val="0"/>
              </a:spcAft>
              <a:buSzPts val="1800"/>
              <a:buFont typeface="Poppins"/>
              <a:buNone/>
              <a:defRPr b="1" sz="1800">
                <a:latin typeface="Poppins"/>
                <a:ea typeface="Poppins"/>
                <a:cs typeface="Poppins"/>
                <a:sym typeface="Poppins"/>
              </a:defRPr>
            </a:lvl7pPr>
            <a:lvl8pPr lvl="7" rtl="0">
              <a:spcBef>
                <a:spcPts val="0"/>
              </a:spcBef>
              <a:spcAft>
                <a:spcPts val="0"/>
              </a:spcAft>
              <a:buSzPts val="1800"/>
              <a:buFont typeface="Poppins"/>
              <a:buNone/>
              <a:defRPr b="1" sz="1800">
                <a:latin typeface="Poppins"/>
                <a:ea typeface="Poppins"/>
                <a:cs typeface="Poppins"/>
                <a:sym typeface="Poppins"/>
              </a:defRPr>
            </a:lvl8pPr>
            <a:lvl9pPr lvl="8" rtl="0">
              <a:spcBef>
                <a:spcPts val="0"/>
              </a:spcBef>
              <a:spcAft>
                <a:spcPts val="0"/>
              </a:spcAft>
              <a:buSzPts val="1800"/>
              <a:buFont typeface="Poppins"/>
              <a:buNone/>
              <a:defRPr b="1" sz="1800">
                <a:latin typeface="Poppins"/>
                <a:ea typeface="Poppins"/>
                <a:cs typeface="Poppins"/>
                <a:sym typeface="Poppi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54" name="Shape 54"/>
        <p:cNvGrpSpPr/>
        <p:nvPr/>
      </p:nvGrpSpPr>
      <p:grpSpPr>
        <a:xfrm>
          <a:off x="0" y="0"/>
          <a:ext cx="0" cy="0"/>
          <a:chOff x="0" y="0"/>
          <a:chExt cx="0" cy="0"/>
        </a:xfrm>
      </p:grpSpPr>
      <p:sp>
        <p:nvSpPr>
          <p:cNvPr id="55" name="Google Shape;55;p14"/>
          <p:cNvSpPr txBox="1"/>
          <p:nvPr>
            <p:ph type="title"/>
          </p:nvPr>
        </p:nvSpPr>
        <p:spPr>
          <a:xfrm>
            <a:off x="3589200" y="4076675"/>
            <a:ext cx="4841700" cy="5319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6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56" name="Google Shape;56;p14"/>
          <p:cNvSpPr txBox="1"/>
          <p:nvPr>
            <p:ph idx="1" type="subTitle"/>
          </p:nvPr>
        </p:nvSpPr>
        <p:spPr>
          <a:xfrm>
            <a:off x="3589200" y="1237700"/>
            <a:ext cx="4841700" cy="2556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None/>
              <a:defRPr sz="3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57" name="Shape 57"/>
        <p:cNvGrpSpPr/>
        <p:nvPr/>
      </p:nvGrpSpPr>
      <p:grpSpPr>
        <a:xfrm>
          <a:off x="0" y="0"/>
          <a:ext cx="0" cy="0"/>
          <a:chOff x="0" y="0"/>
          <a:chExt cx="0" cy="0"/>
        </a:xfrm>
      </p:grpSpPr>
      <p:sp>
        <p:nvSpPr>
          <p:cNvPr id="58" name="Google Shape;58;p15"/>
          <p:cNvSpPr txBox="1"/>
          <p:nvPr>
            <p:ph idx="1" type="subTitle"/>
          </p:nvPr>
        </p:nvSpPr>
        <p:spPr>
          <a:xfrm>
            <a:off x="936250" y="3055525"/>
            <a:ext cx="2612100" cy="104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 name="Google Shape;59;p15"/>
          <p:cNvSpPr txBox="1"/>
          <p:nvPr>
            <p:ph type="title"/>
          </p:nvPr>
        </p:nvSpPr>
        <p:spPr>
          <a:xfrm>
            <a:off x="936250" y="968975"/>
            <a:ext cx="2612100" cy="20865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 two columns 1">
  <p:cSld name="CUSTOM_2">
    <p:spTree>
      <p:nvGrpSpPr>
        <p:cNvPr id="60" name="Shape 60"/>
        <p:cNvGrpSpPr/>
        <p:nvPr/>
      </p:nvGrpSpPr>
      <p:grpSpPr>
        <a:xfrm>
          <a:off x="0" y="0"/>
          <a:ext cx="0" cy="0"/>
          <a:chOff x="0" y="0"/>
          <a:chExt cx="0" cy="0"/>
        </a:xfrm>
      </p:grpSpPr>
      <p:sp>
        <p:nvSpPr>
          <p:cNvPr id="61" name="Google Shape;61;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62" name="Google Shape;62;p16"/>
          <p:cNvSpPr txBox="1"/>
          <p:nvPr>
            <p:ph idx="1" type="body"/>
          </p:nvPr>
        </p:nvSpPr>
        <p:spPr>
          <a:xfrm>
            <a:off x="720000" y="1191300"/>
            <a:ext cx="3854700" cy="3384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solidFill>
                  <a:schemeClr val="dk1"/>
                </a:solidFill>
              </a:defRPr>
            </a:lvl1pPr>
            <a:lvl2pPr indent="-317500" lvl="1" marL="914400" rtl="0">
              <a:lnSpc>
                <a:spcPct val="115000"/>
              </a:lnSpc>
              <a:spcBef>
                <a:spcPts val="0"/>
              </a:spcBef>
              <a:spcAft>
                <a:spcPts val="0"/>
              </a:spcAft>
              <a:buClr>
                <a:schemeClr val="dk1"/>
              </a:buClr>
              <a:buSzPts val="1400"/>
              <a:buChar char="○"/>
              <a:defRPr>
                <a:solidFill>
                  <a:schemeClr val="dk1"/>
                </a:solidFill>
              </a:defRPr>
            </a:lvl2pPr>
            <a:lvl3pPr indent="-317500" lvl="2" marL="1371600" rtl="0">
              <a:lnSpc>
                <a:spcPct val="115000"/>
              </a:lnSpc>
              <a:spcBef>
                <a:spcPts val="0"/>
              </a:spcBef>
              <a:spcAft>
                <a:spcPts val="0"/>
              </a:spcAft>
              <a:buClr>
                <a:schemeClr val="dk1"/>
              </a:buClr>
              <a:buSzPts val="1400"/>
              <a:buChar char="■"/>
              <a:defRPr>
                <a:solidFill>
                  <a:schemeClr val="dk1"/>
                </a:solidFill>
              </a:defRPr>
            </a:lvl3pPr>
            <a:lvl4pPr indent="-317500" lvl="3" marL="1828800" rtl="0">
              <a:lnSpc>
                <a:spcPct val="115000"/>
              </a:lnSpc>
              <a:spcBef>
                <a:spcPts val="0"/>
              </a:spcBef>
              <a:spcAft>
                <a:spcPts val="0"/>
              </a:spcAft>
              <a:buClr>
                <a:schemeClr val="dk1"/>
              </a:buClr>
              <a:buSzPts val="1400"/>
              <a:buChar char="●"/>
              <a:defRPr>
                <a:solidFill>
                  <a:schemeClr val="dk1"/>
                </a:solidFill>
              </a:defRPr>
            </a:lvl4pPr>
            <a:lvl5pPr indent="-317500" lvl="4" marL="2286000" rtl="0">
              <a:lnSpc>
                <a:spcPct val="115000"/>
              </a:lnSpc>
              <a:spcBef>
                <a:spcPts val="0"/>
              </a:spcBef>
              <a:spcAft>
                <a:spcPts val="0"/>
              </a:spcAft>
              <a:buClr>
                <a:schemeClr val="dk1"/>
              </a:buClr>
              <a:buSzPts val="1400"/>
              <a:buChar char="○"/>
              <a:defRPr>
                <a:solidFill>
                  <a:schemeClr val="dk1"/>
                </a:solidFill>
              </a:defRPr>
            </a:lvl5pPr>
            <a:lvl6pPr indent="-317500" lvl="5" marL="2743200" rtl="0">
              <a:lnSpc>
                <a:spcPct val="115000"/>
              </a:lnSpc>
              <a:spcBef>
                <a:spcPts val="0"/>
              </a:spcBef>
              <a:spcAft>
                <a:spcPts val="0"/>
              </a:spcAft>
              <a:buClr>
                <a:schemeClr val="dk1"/>
              </a:buClr>
              <a:buSzPts val="1400"/>
              <a:buChar char="■"/>
              <a:defRPr>
                <a:solidFill>
                  <a:schemeClr val="dk1"/>
                </a:solidFill>
              </a:defRPr>
            </a:lvl6pPr>
            <a:lvl7pPr indent="-317500" lvl="6" marL="3200400" rtl="0">
              <a:lnSpc>
                <a:spcPct val="115000"/>
              </a:lnSpc>
              <a:spcBef>
                <a:spcPts val="0"/>
              </a:spcBef>
              <a:spcAft>
                <a:spcPts val="0"/>
              </a:spcAft>
              <a:buClr>
                <a:schemeClr val="dk1"/>
              </a:buClr>
              <a:buSzPts val="1400"/>
              <a:buChar char="●"/>
              <a:defRPr>
                <a:solidFill>
                  <a:schemeClr val="dk1"/>
                </a:solidFill>
              </a:defRPr>
            </a:lvl7pPr>
            <a:lvl8pPr indent="-317500" lvl="7" marL="3657600" rtl="0">
              <a:lnSpc>
                <a:spcPct val="115000"/>
              </a:lnSpc>
              <a:spcBef>
                <a:spcPts val="0"/>
              </a:spcBef>
              <a:spcAft>
                <a:spcPts val="0"/>
              </a:spcAft>
              <a:buClr>
                <a:schemeClr val="dk1"/>
              </a:buClr>
              <a:buSzPts val="1400"/>
              <a:buChar char="○"/>
              <a:defRPr>
                <a:solidFill>
                  <a:schemeClr val="dk1"/>
                </a:solidFill>
              </a:defRPr>
            </a:lvl8pPr>
            <a:lvl9pPr indent="-317500" lvl="8" marL="4114800" rtl="0">
              <a:lnSpc>
                <a:spcPct val="115000"/>
              </a:lnSpc>
              <a:spcBef>
                <a:spcPts val="0"/>
              </a:spcBef>
              <a:spcAft>
                <a:spcPts val="0"/>
              </a:spcAft>
              <a:buClr>
                <a:schemeClr val="dk1"/>
              </a:buClr>
              <a:buSzPts val="1400"/>
              <a:buChar char="■"/>
              <a:defRPr>
                <a:solidFill>
                  <a:schemeClr val="dk1"/>
                </a:solidFill>
              </a:defRPr>
            </a:lvl9pPr>
          </a:lstStyle>
          <a:p/>
        </p:txBody>
      </p:sp>
      <p:sp>
        <p:nvSpPr>
          <p:cNvPr id="63" name="Google Shape;63;p16"/>
          <p:cNvSpPr txBox="1"/>
          <p:nvPr>
            <p:ph idx="2" type="body"/>
          </p:nvPr>
        </p:nvSpPr>
        <p:spPr>
          <a:xfrm>
            <a:off x="4571825" y="1191300"/>
            <a:ext cx="3854700" cy="3384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solidFill>
                  <a:schemeClr val="dk1"/>
                </a:solidFill>
              </a:defRPr>
            </a:lvl1pPr>
            <a:lvl2pPr indent="-317500" lvl="1" marL="914400" rtl="0">
              <a:lnSpc>
                <a:spcPct val="115000"/>
              </a:lnSpc>
              <a:spcBef>
                <a:spcPts val="0"/>
              </a:spcBef>
              <a:spcAft>
                <a:spcPts val="0"/>
              </a:spcAft>
              <a:buClr>
                <a:schemeClr val="dk1"/>
              </a:buClr>
              <a:buSzPts val="1400"/>
              <a:buChar char="○"/>
              <a:defRPr>
                <a:solidFill>
                  <a:schemeClr val="dk1"/>
                </a:solidFill>
              </a:defRPr>
            </a:lvl2pPr>
            <a:lvl3pPr indent="-317500" lvl="2" marL="1371600" rtl="0">
              <a:lnSpc>
                <a:spcPct val="115000"/>
              </a:lnSpc>
              <a:spcBef>
                <a:spcPts val="0"/>
              </a:spcBef>
              <a:spcAft>
                <a:spcPts val="0"/>
              </a:spcAft>
              <a:buClr>
                <a:schemeClr val="dk1"/>
              </a:buClr>
              <a:buSzPts val="1400"/>
              <a:buChar char="■"/>
              <a:defRPr>
                <a:solidFill>
                  <a:schemeClr val="dk1"/>
                </a:solidFill>
              </a:defRPr>
            </a:lvl3pPr>
            <a:lvl4pPr indent="-317500" lvl="3" marL="1828800" rtl="0">
              <a:lnSpc>
                <a:spcPct val="115000"/>
              </a:lnSpc>
              <a:spcBef>
                <a:spcPts val="0"/>
              </a:spcBef>
              <a:spcAft>
                <a:spcPts val="0"/>
              </a:spcAft>
              <a:buClr>
                <a:schemeClr val="dk1"/>
              </a:buClr>
              <a:buSzPts val="1400"/>
              <a:buChar char="●"/>
              <a:defRPr>
                <a:solidFill>
                  <a:schemeClr val="dk1"/>
                </a:solidFill>
              </a:defRPr>
            </a:lvl4pPr>
            <a:lvl5pPr indent="-317500" lvl="4" marL="2286000" rtl="0">
              <a:lnSpc>
                <a:spcPct val="115000"/>
              </a:lnSpc>
              <a:spcBef>
                <a:spcPts val="0"/>
              </a:spcBef>
              <a:spcAft>
                <a:spcPts val="0"/>
              </a:spcAft>
              <a:buClr>
                <a:schemeClr val="dk1"/>
              </a:buClr>
              <a:buSzPts val="1400"/>
              <a:buChar char="○"/>
              <a:defRPr>
                <a:solidFill>
                  <a:schemeClr val="dk1"/>
                </a:solidFill>
              </a:defRPr>
            </a:lvl5pPr>
            <a:lvl6pPr indent="-317500" lvl="5" marL="2743200" rtl="0">
              <a:lnSpc>
                <a:spcPct val="115000"/>
              </a:lnSpc>
              <a:spcBef>
                <a:spcPts val="0"/>
              </a:spcBef>
              <a:spcAft>
                <a:spcPts val="0"/>
              </a:spcAft>
              <a:buClr>
                <a:schemeClr val="dk1"/>
              </a:buClr>
              <a:buSzPts val="1400"/>
              <a:buChar char="■"/>
              <a:defRPr>
                <a:solidFill>
                  <a:schemeClr val="dk1"/>
                </a:solidFill>
              </a:defRPr>
            </a:lvl6pPr>
            <a:lvl7pPr indent="-317500" lvl="6" marL="3200400" rtl="0">
              <a:lnSpc>
                <a:spcPct val="115000"/>
              </a:lnSpc>
              <a:spcBef>
                <a:spcPts val="0"/>
              </a:spcBef>
              <a:spcAft>
                <a:spcPts val="0"/>
              </a:spcAft>
              <a:buClr>
                <a:schemeClr val="dk1"/>
              </a:buClr>
              <a:buSzPts val="1400"/>
              <a:buChar char="●"/>
              <a:defRPr>
                <a:solidFill>
                  <a:schemeClr val="dk1"/>
                </a:solidFill>
              </a:defRPr>
            </a:lvl7pPr>
            <a:lvl8pPr indent="-317500" lvl="7" marL="3657600" rtl="0">
              <a:lnSpc>
                <a:spcPct val="115000"/>
              </a:lnSpc>
              <a:spcBef>
                <a:spcPts val="0"/>
              </a:spcBef>
              <a:spcAft>
                <a:spcPts val="0"/>
              </a:spcAft>
              <a:buClr>
                <a:schemeClr val="dk1"/>
              </a:buClr>
              <a:buSzPts val="1400"/>
              <a:buChar char="○"/>
              <a:defRPr>
                <a:solidFill>
                  <a:schemeClr val="dk1"/>
                </a:solidFill>
              </a:defRPr>
            </a:lvl8pPr>
            <a:lvl9pPr indent="-317500" lvl="8" marL="4114800" rtl="0">
              <a:lnSpc>
                <a:spcPct val="115000"/>
              </a:lnSpc>
              <a:spcBef>
                <a:spcPts val="0"/>
              </a:spcBef>
              <a:spcAft>
                <a:spcPts val="0"/>
              </a:spcAft>
              <a:buClr>
                <a:schemeClr val="dk1"/>
              </a:buClr>
              <a:buSzPts val="1400"/>
              <a:buChar char="■"/>
              <a:defRPr>
                <a:solidFill>
                  <a:schemeClr val="dk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64" name="Shape 64"/>
        <p:cNvGrpSpPr/>
        <p:nvPr/>
      </p:nvGrpSpPr>
      <p:grpSpPr>
        <a:xfrm>
          <a:off x="0" y="0"/>
          <a:ext cx="0" cy="0"/>
          <a:chOff x="0" y="0"/>
          <a:chExt cx="0" cy="0"/>
        </a:xfrm>
      </p:grpSpPr>
      <p:sp>
        <p:nvSpPr>
          <p:cNvPr id="65" name="Google Shape;65;p17"/>
          <p:cNvSpPr txBox="1"/>
          <p:nvPr>
            <p:ph idx="1" type="subTitle"/>
          </p:nvPr>
        </p:nvSpPr>
        <p:spPr>
          <a:xfrm>
            <a:off x="6490938" y="2689125"/>
            <a:ext cx="1758300" cy="324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sz="1800">
                <a:latin typeface="Anton"/>
                <a:ea typeface="Anton"/>
                <a:cs typeface="Anton"/>
                <a:sym typeface="Anton"/>
              </a:defRPr>
            </a:lvl1pPr>
            <a:lvl2pPr lvl="1" rtl="0" algn="ctr">
              <a:spcBef>
                <a:spcPts val="0"/>
              </a:spcBef>
              <a:spcAft>
                <a:spcPts val="0"/>
              </a:spcAft>
              <a:buSzPts val="1800"/>
              <a:buFont typeface="Poppins"/>
              <a:buNone/>
              <a:defRPr b="1" sz="1800">
                <a:latin typeface="Poppins"/>
                <a:ea typeface="Poppins"/>
                <a:cs typeface="Poppins"/>
                <a:sym typeface="Poppins"/>
              </a:defRPr>
            </a:lvl2pPr>
            <a:lvl3pPr lvl="2" rtl="0" algn="ctr">
              <a:spcBef>
                <a:spcPts val="0"/>
              </a:spcBef>
              <a:spcAft>
                <a:spcPts val="0"/>
              </a:spcAft>
              <a:buSzPts val="1800"/>
              <a:buFont typeface="Poppins"/>
              <a:buNone/>
              <a:defRPr b="1" sz="1800">
                <a:latin typeface="Poppins"/>
                <a:ea typeface="Poppins"/>
                <a:cs typeface="Poppins"/>
                <a:sym typeface="Poppins"/>
              </a:defRPr>
            </a:lvl3pPr>
            <a:lvl4pPr lvl="3" rtl="0" algn="ctr">
              <a:spcBef>
                <a:spcPts val="0"/>
              </a:spcBef>
              <a:spcAft>
                <a:spcPts val="0"/>
              </a:spcAft>
              <a:buSzPts val="1800"/>
              <a:buFont typeface="Poppins"/>
              <a:buNone/>
              <a:defRPr b="1" sz="1800">
                <a:latin typeface="Poppins"/>
                <a:ea typeface="Poppins"/>
                <a:cs typeface="Poppins"/>
                <a:sym typeface="Poppins"/>
              </a:defRPr>
            </a:lvl4pPr>
            <a:lvl5pPr lvl="4" rtl="0" algn="ctr">
              <a:spcBef>
                <a:spcPts val="0"/>
              </a:spcBef>
              <a:spcAft>
                <a:spcPts val="0"/>
              </a:spcAft>
              <a:buSzPts val="1800"/>
              <a:buFont typeface="Poppins"/>
              <a:buNone/>
              <a:defRPr b="1" sz="1800">
                <a:latin typeface="Poppins"/>
                <a:ea typeface="Poppins"/>
                <a:cs typeface="Poppins"/>
                <a:sym typeface="Poppins"/>
              </a:defRPr>
            </a:lvl5pPr>
            <a:lvl6pPr lvl="5" rtl="0" algn="ctr">
              <a:spcBef>
                <a:spcPts val="0"/>
              </a:spcBef>
              <a:spcAft>
                <a:spcPts val="0"/>
              </a:spcAft>
              <a:buSzPts val="1800"/>
              <a:buFont typeface="Poppins"/>
              <a:buNone/>
              <a:defRPr b="1" sz="1800">
                <a:latin typeface="Poppins"/>
                <a:ea typeface="Poppins"/>
                <a:cs typeface="Poppins"/>
                <a:sym typeface="Poppins"/>
              </a:defRPr>
            </a:lvl6pPr>
            <a:lvl7pPr lvl="6" rtl="0" algn="ctr">
              <a:spcBef>
                <a:spcPts val="0"/>
              </a:spcBef>
              <a:spcAft>
                <a:spcPts val="0"/>
              </a:spcAft>
              <a:buSzPts val="1800"/>
              <a:buFont typeface="Poppins"/>
              <a:buNone/>
              <a:defRPr b="1" sz="1800">
                <a:latin typeface="Poppins"/>
                <a:ea typeface="Poppins"/>
                <a:cs typeface="Poppins"/>
                <a:sym typeface="Poppins"/>
              </a:defRPr>
            </a:lvl7pPr>
            <a:lvl8pPr lvl="7" rtl="0" algn="ctr">
              <a:spcBef>
                <a:spcPts val="0"/>
              </a:spcBef>
              <a:spcAft>
                <a:spcPts val="0"/>
              </a:spcAft>
              <a:buSzPts val="1800"/>
              <a:buFont typeface="Poppins"/>
              <a:buNone/>
              <a:defRPr b="1" sz="1800">
                <a:latin typeface="Poppins"/>
                <a:ea typeface="Poppins"/>
                <a:cs typeface="Poppins"/>
                <a:sym typeface="Poppins"/>
              </a:defRPr>
            </a:lvl8pPr>
            <a:lvl9pPr lvl="8" rtl="0" algn="ctr">
              <a:spcBef>
                <a:spcPts val="0"/>
              </a:spcBef>
              <a:spcAft>
                <a:spcPts val="0"/>
              </a:spcAft>
              <a:buSzPts val="1800"/>
              <a:buFont typeface="Poppins"/>
              <a:buNone/>
              <a:defRPr b="1" sz="1800">
                <a:latin typeface="Poppins"/>
                <a:ea typeface="Poppins"/>
                <a:cs typeface="Poppins"/>
                <a:sym typeface="Poppins"/>
              </a:defRPr>
            </a:lvl9pPr>
          </a:lstStyle>
          <a:p/>
        </p:txBody>
      </p:sp>
      <p:sp>
        <p:nvSpPr>
          <p:cNvPr id="66" name="Google Shape;66;p1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67" name="Google Shape;67;p17"/>
          <p:cNvSpPr txBox="1"/>
          <p:nvPr>
            <p:ph idx="2" type="subTitle"/>
          </p:nvPr>
        </p:nvSpPr>
        <p:spPr>
          <a:xfrm>
            <a:off x="894750" y="3089325"/>
            <a:ext cx="1758300" cy="878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8" name="Google Shape;68;p17"/>
          <p:cNvSpPr txBox="1"/>
          <p:nvPr>
            <p:ph idx="3" type="subTitle"/>
          </p:nvPr>
        </p:nvSpPr>
        <p:spPr>
          <a:xfrm>
            <a:off x="3692861" y="3089325"/>
            <a:ext cx="1758300" cy="878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9" name="Google Shape;69;p17"/>
          <p:cNvSpPr txBox="1"/>
          <p:nvPr>
            <p:ph idx="4" type="subTitle"/>
          </p:nvPr>
        </p:nvSpPr>
        <p:spPr>
          <a:xfrm>
            <a:off x="6490947" y="3089325"/>
            <a:ext cx="1758300" cy="878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0" name="Google Shape;70;p17"/>
          <p:cNvSpPr txBox="1"/>
          <p:nvPr>
            <p:ph idx="5" type="subTitle"/>
          </p:nvPr>
        </p:nvSpPr>
        <p:spPr>
          <a:xfrm>
            <a:off x="3692856" y="2689125"/>
            <a:ext cx="1758300" cy="324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sz="1800">
                <a:latin typeface="Anton"/>
                <a:ea typeface="Anton"/>
                <a:cs typeface="Anton"/>
                <a:sym typeface="Anton"/>
              </a:defRPr>
            </a:lvl1pPr>
            <a:lvl2pPr lvl="1" rtl="0" algn="ctr">
              <a:spcBef>
                <a:spcPts val="0"/>
              </a:spcBef>
              <a:spcAft>
                <a:spcPts val="0"/>
              </a:spcAft>
              <a:buSzPts val="1800"/>
              <a:buFont typeface="Poppins"/>
              <a:buNone/>
              <a:defRPr b="1" sz="1800">
                <a:latin typeface="Poppins"/>
                <a:ea typeface="Poppins"/>
                <a:cs typeface="Poppins"/>
                <a:sym typeface="Poppins"/>
              </a:defRPr>
            </a:lvl2pPr>
            <a:lvl3pPr lvl="2" rtl="0" algn="ctr">
              <a:spcBef>
                <a:spcPts val="0"/>
              </a:spcBef>
              <a:spcAft>
                <a:spcPts val="0"/>
              </a:spcAft>
              <a:buSzPts val="1800"/>
              <a:buFont typeface="Poppins"/>
              <a:buNone/>
              <a:defRPr b="1" sz="1800">
                <a:latin typeface="Poppins"/>
                <a:ea typeface="Poppins"/>
                <a:cs typeface="Poppins"/>
                <a:sym typeface="Poppins"/>
              </a:defRPr>
            </a:lvl3pPr>
            <a:lvl4pPr lvl="3" rtl="0" algn="ctr">
              <a:spcBef>
                <a:spcPts val="0"/>
              </a:spcBef>
              <a:spcAft>
                <a:spcPts val="0"/>
              </a:spcAft>
              <a:buSzPts val="1800"/>
              <a:buFont typeface="Poppins"/>
              <a:buNone/>
              <a:defRPr b="1" sz="1800">
                <a:latin typeface="Poppins"/>
                <a:ea typeface="Poppins"/>
                <a:cs typeface="Poppins"/>
                <a:sym typeface="Poppins"/>
              </a:defRPr>
            </a:lvl4pPr>
            <a:lvl5pPr lvl="4" rtl="0" algn="ctr">
              <a:spcBef>
                <a:spcPts val="0"/>
              </a:spcBef>
              <a:spcAft>
                <a:spcPts val="0"/>
              </a:spcAft>
              <a:buSzPts val="1800"/>
              <a:buFont typeface="Poppins"/>
              <a:buNone/>
              <a:defRPr b="1" sz="1800">
                <a:latin typeface="Poppins"/>
                <a:ea typeface="Poppins"/>
                <a:cs typeface="Poppins"/>
                <a:sym typeface="Poppins"/>
              </a:defRPr>
            </a:lvl5pPr>
            <a:lvl6pPr lvl="5" rtl="0" algn="ctr">
              <a:spcBef>
                <a:spcPts val="0"/>
              </a:spcBef>
              <a:spcAft>
                <a:spcPts val="0"/>
              </a:spcAft>
              <a:buSzPts val="1800"/>
              <a:buFont typeface="Poppins"/>
              <a:buNone/>
              <a:defRPr b="1" sz="1800">
                <a:latin typeface="Poppins"/>
                <a:ea typeface="Poppins"/>
                <a:cs typeface="Poppins"/>
                <a:sym typeface="Poppins"/>
              </a:defRPr>
            </a:lvl6pPr>
            <a:lvl7pPr lvl="6" rtl="0" algn="ctr">
              <a:spcBef>
                <a:spcPts val="0"/>
              </a:spcBef>
              <a:spcAft>
                <a:spcPts val="0"/>
              </a:spcAft>
              <a:buSzPts val="1800"/>
              <a:buFont typeface="Poppins"/>
              <a:buNone/>
              <a:defRPr b="1" sz="1800">
                <a:latin typeface="Poppins"/>
                <a:ea typeface="Poppins"/>
                <a:cs typeface="Poppins"/>
                <a:sym typeface="Poppins"/>
              </a:defRPr>
            </a:lvl7pPr>
            <a:lvl8pPr lvl="7" rtl="0" algn="ctr">
              <a:spcBef>
                <a:spcPts val="0"/>
              </a:spcBef>
              <a:spcAft>
                <a:spcPts val="0"/>
              </a:spcAft>
              <a:buSzPts val="1800"/>
              <a:buFont typeface="Poppins"/>
              <a:buNone/>
              <a:defRPr b="1" sz="1800">
                <a:latin typeface="Poppins"/>
                <a:ea typeface="Poppins"/>
                <a:cs typeface="Poppins"/>
                <a:sym typeface="Poppins"/>
              </a:defRPr>
            </a:lvl8pPr>
            <a:lvl9pPr lvl="8" rtl="0" algn="ctr">
              <a:spcBef>
                <a:spcPts val="0"/>
              </a:spcBef>
              <a:spcAft>
                <a:spcPts val="0"/>
              </a:spcAft>
              <a:buSzPts val="1800"/>
              <a:buFont typeface="Poppins"/>
              <a:buNone/>
              <a:defRPr b="1" sz="1800">
                <a:latin typeface="Poppins"/>
                <a:ea typeface="Poppins"/>
                <a:cs typeface="Poppins"/>
                <a:sym typeface="Poppins"/>
              </a:defRPr>
            </a:lvl9pPr>
          </a:lstStyle>
          <a:p/>
        </p:txBody>
      </p:sp>
      <p:sp>
        <p:nvSpPr>
          <p:cNvPr id="71" name="Google Shape;71;p17"/>
          <p:cNvSpPr txBox="1"/>
          <p:nvPr>
            <p:ph idx="6" type="subTitle"/>
          </p:nvPr>
        </p:nvSpPr>
        <p:spPr>
          <a:xfrm>
            <a:off x="894750" y="2689125"/>
            <a:ext cx="1758300" cy="324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sz="1800">
                <a:latin typeface="Anton"/>
                <a:ea typeface="Anton"/>
                <a:cs typeface="Anton"/>
                <a:sym typeface="Anton"/>
              </a:defRPr>
            </a:lvl1pPr>
            <a:lvl2pPr lvl="1" rtl="0" algn="ctr">
              <a:spcBef>
                <a:spcPts val="0"/>
              </a:spcBef>
              <a:spcAft>
                <a:spcPts val="0"/>
              </a:spcAft>
              <a:buSzPts val="1800"/>
              <a:buFont typeface="Poppins"/>
              <a:buNone/>
              <a:defRPr b="1" sz="1800">
                <a:latin typeface="Poppins"/>
                <a:ea typeface="Poppins"/>
                <a:cs typeface="Poppins"/>
                <a:sym typeface="Poppins"/>
              </a:defRPr>
            </a:lvl2pPr>
            <a:lvl3pPr lvl="2" rtl="0" algn="ctr">
              <a:spcBef>
                <a:spcPts val="0"/>
              </a:spcBef>
              <a:spcAft>
                <a:spcPts val="0"/>
              </a:spcAft>
              <a:buSzPts val="1800"/>
              <a:buFont typeface="Poppins"/>
              <a:buNone/>
              <a:defRPr b="1" sz="1800">
                <a:latin typeface="Poppins"/>
                <a:ea typeface="Poppins"/>
                <a:cs typeface="Poppins"/>
                <a:sym typeface="Poppins"/>
              </a:defRPr>
            </a:lvl3pPr>
            <a:lvl4pPr lvl="3" rtl="0" algn="ctr">
              <a:spcBef>
                <a:spcPts val="0"/>
              </a:spcBef>
              <a:spcAft>
                <a:spcPts val="0"/>
              </a:spcAft>
              <a:buSzPts val="1800"/>
              <a:buFont typeface="Poppins"/>
              <a:buNone/>
              <a:defRPr b="1" sz="1800">
                <a:latin typeface="Poppins"/>
                <a:ea typeface="Poppins"/>
                <a:cs typeface="Poppins"/>
                <a:sym typeface="Poppins"/>
              </a:defRPr>
            </a:lvl4pPr>
            <a:lvl5pPr lvl="4" rtl="0" algn="ctr">
              <a:spcBef>
                <a:spcPts val="0"/>
              </a:spcBef>
              <a:spcAft>
                <a:spcPts val="0"/>
              </a:spcAft>
              <a:buSzPts val="1800"/>
              <a:buFont typeface="Poppins"/>
              <a:buNone/>
              <a:defRPr b="1" sz="1800">
                <a:latin typeface="Poppins"/>
                <a:ea typeface="Poppins"/>
                <a:cs typeface="Poppins"/>
                <a:sym typeface="Poppins"/>
              </a:defRPr>
            </a:lvl5pPr>
            <a:lvl6pPr lvl="5" rtl="0" algn="ctr">
              <a:spcBef>
                <a:spcPts val="0"/>
              </a:spcBef>
              <a:spcAft>
                <a:spcPts val="0"/>
              </a:spcAft>
              <a:buSzPts val="1800"/>
              <a:buFont typeface="Poppins"/>
              <a:buNone/>
              <a:defRPr b="1" sz="1800">
                <a:latin typeface="Poppins"/>
                <a:ea typeface="Poppins"/>
                <a:cs typeface="Poppins"/>
                <a:sym typeface="Poppins"/>
              </a:defRPr>
            </a:lvl6pPr>
            <a:lvl7pPr lvl="6" rtl="0" algn="ctr">
              <a:spcBef>
                <a:spcPts val="0"/>
              </a:spcBef>
              <a:spcAft>
                <a:spcPts val="0"/>
              </a:spcAft>
              <a:buSzPts val="1800"/>
              <a:buFont typeface="Poppins"/>
              <a:buNone/>
              <a:defRPr b="1" sz="1800">
                <a:latin typeface="Poppins"/>
                <a:ea typeface="Poppins"/>
                <a:cs typeface="Poppins"/>
                <a:sym typeface="Poppins"/>
              </a:defRPr>
            </a:lvl7pPr>
            <a:lvl8pPr lvl="7" rtl="0" algn="ctr">
              <a:spcBef>
                <a:spcPts val="0"/>
              </a:spcBef>
              <a:spcAft>
                <a:spcPts val="0"/>
              </a:spcAft>
              <a:buSzPts val="1800"/>
              <a:buFont typeface="Poppins"/>
              <a:buNone/>
              <a:defRPr b="1" sz="1800">
                <a:latin typeface="Poppins"/>
                <a:ea typeface="Poppins"/>
                <a:cs typeface="Poppins"/>
                <a:sym typeface="Poppins"/>
              </a:defRPr>
            </a:lvl8pPr>
            <a:lvl9pPr lvl="8" rtl="0" algn="ctr">
              <a:spcBef>
                <a:spcPts val="0"/>
              </a:spcBef>
              <a:spcAft>
                <a:spcPts val="0"/>
              </a:spcAft>
              <a:buSzPts val="1800"/>
              <a:buFont typeface="Poppins"/>
              <a:buNone/>
              <a:defRPr b="1" sz="1800">
                <a:latin typeface="Poppins"/>
                <a:ea typeface="Poppins"/>
                <a:cs typeface="Poppins"/>
                <a:sym typeface="Poppins"/>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72" name="Shape 72"/>
        <p:cNvGrpSpPr/>
        <p:nvPr/>
      </p:nvGrpSpPr>
      <p:grpSpPr>
        <a:xfrm>
          <a:off x="0" y="0"/>
          <a:ext cx="0" cy="0"/>
          <a:chOff x="0" y="0"/>
          <a:chExt cx="0" cy="0"/>
        </a:xfrm>
      </p:grpSpPr>
      <p:sp>
        <p:nvSpPr>
          <p:cNvPr id="73" name="Google Shape;73;p1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74" name="Google Shape;74;p18"/>
          <p:cNvSpPr txBox="1"/>
          <p:nvPr>
            <p:ph idx="1" type="subTitle"/>
          </p:nvPr>
        </p:nvSpPr>
        <p:spPr>
          <a:xfrm>
            <a:off x="713232" y="4123775"/>
            <a:ext cx="21732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5" name="Google Shape;75;p18"/>
          <p:cNvSpPr txBox="1"/>
          <p:nvPr>
            <p:ph idx="2" type="subTitle"/>
          </p:nvPr>
        </p:nvSpPr>
        <p:spPr>
          <a:xfrm>
            <a:off x="6257594" y="2327000"/>
            <a:ext cx="21732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6" name="Google Shape;76;p18"/>
          <p:cNvSpPr txBox="1"/>
          <p:nvPr>
            <p:ph idx="3" type="subTitle"/>
          </p:nvPr>
        </p:nvSpPr>
        <p:spPr>
          <a:xfrm>
            <a:off x="713232" y="2327000"/>
            <a:ext cx="21732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7" name="Google Shape;77;p18"/>
          <p:cNvSpPr txBox="1"/>
          <p:nvPr>
            <p:ph idx="4" type="subTitle"/>
          </p:nvPr>
        </p:nvSpPr>
        <p:spPr>
          <a:xfrm>
            <a:off x="3485389" y="2327000"/>
            <a:ext cx="21732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8" name="Google Shape;78;p18"/>
          <p:cNvSpPr txBox="1"/>
          <p:nvPr>
            <p:ph idx="5" type="subTitle"/>
          </p:nvPr>
        </p:nvSpPr>
        <p:spPr>
          <a:xfrm>
            <a:off x="6257580" y="4123725"/>
            <a:ext cx="21732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9" name="Google Shape;79;p18"/>
          <p:cNvSpPr txBox="1"/>
          <p:nvPr>
            <p:ph idx="6" type="subTitle"/>
          </p:nvPr>
        </p:nvSpPr>
        <p:spPr>
          <a:xfrm>
            <a:off x="3572605" y="4123775"/>
            <a:ext cx="21732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0" name="Google Shape;80;p18"/>
          <p:cNvSpPr txBox="1"/>
          <p:nvPr>
            <p:ph idx="7" type="subTitle"/>
          </p:nvPr>
        </p:nvSpPr>
        <p:spPr>
          <a:xfrm>
            <a:off x="713250" y="2050350"/>
            <a:ext cx="2173200" cy="3240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Font typeface="Poppins"/>
              <a:buNone/>
              <a:defRPr sz="1800">
                <a:latin typeface="Anton"/>
                <a:ea typeface="Anton"/>
                <a:cs typeface="Anton"/>
                <a:sym typeface="Anton"/>
              </a:defRPr>
            </a:lvl1pPr>
            <a:lvl2pPr lvl="1" rtl="0">
              <a:spcBef>
                <a:spcPts val="0"/>
              </a:spcBef>
              <a:spcAft>
                <a:spcPts val="0"/>
              </a:spcAft>
              <a:buSzPts val="1800"/>
              <a:buFont typeface="Poppins"/>
              <a:buNone/>
              <a:defRPr b="1" sz="1800">
                <a:latin typeface="Poppins"/>
                <a:ea typeface="Poppins"/>
                <a:cs typeface="Poppins"/>
                <a:sym typeface="Poppins"/>
              </a:defRPr>
            </a:lvl2pPr>
            <a:lvl3pPr lvl="2" rtl="0">
              <a:spcBef>
                <a:spcPts val="0"/>
              </a:spcBef>
              <a:spcAft>
                <a:spcPts val="0"/>
              </a:spcAft>
              <a:buSzPts val="1800"/>
              <a:buFont typeface="Poppins"/>
              <a:buNone/>
              <a:defRPr b="1" sz="1800">
                <a:latin typeface="Poppins"/>
                <a:ea typeface="Poppins"/>
                <a:cs typeface="Poppins"/>
                <a:sym typeface="Poppins"/>
              </a:defRPr>
            </a:lvl3pPr>
            <a:lvl4pPr lvl="3" rtl="0">
              <a:spcBef>
                <a:spcPts val="0"/>
              </a:spcBef>
              <a:spcAft>
                <a:spcPts val="0"/>
              </a:spcAft>
              <a:buSzPts val="1800"/>
              <a:buFont typeface="Poppins"/>
              <a:buNone/>
              <a:defRPr b="1" sz="1800">
                <a:latin typeface="Poppins"/>
                <a:ea typeface="Poppins"/>
                <a:cs typeface="Poppins"/>
                <a:sym typeface="Poppins"/>
              </a:defRPr>
            </a:lvl4pPr>
            <a:lvl5pPr lvl="4" rtl="0">
              <a:spcBef>
                <a:spcPts val="0"/>
              </a:spcBef>
              <a:spcAft>
                <a:spcPts val="0"/>
              </a:spcAft>
              <a:buSzPts val="1800"/>
              <a:buFont typeface="Poppins"/>
              <a:buNone/>
              <a:defRPr b="1" sz="1800">
                <a:latin typeface="Poppins"/>
                <a:ea typeface="Poppins"/>
                <a:cs typeface="Poppins"/>
                <a:sym typeface="Poppins"/>
              </a:defRPr>
            </a:lvl5pPr>
            <a:lvl6pPr lvl="5" rtl="0">
              <a:spcBef>
                <a:spcPts val="0"/>
              </a:spcBef>
              <a:spcAft>
                <a:spcPts val="0"/>
              </a:spcAft>
              <a:buSzPts val="1800"/>
              <a:buFont typeface="Poppins"/>
              <a:buNone/>
              <a:defRPr b="1" sz="1800">
                <a:latin typeface="Poppins"/>
                <a:ea typeface="Poppins"/>
                <a:cs typeface="Poppins"/>
                <a:sym typeface="Poppins"/>
              </a:defRPr>
            </a:lvl6pPr>
            <a:lvl7pPr lvl="6" rtl="0">
              <a:spcBef>
                <a:spcPts val="0"/>
              </a:spcBef>
              <a:spcAft>
                <a:spcPts val="0"/>
              </a:spcAft>
              <a:buSzPts val="1800"/>
              <a:buFont typeface="Poppins"/>
              <a:buNone/>
              <a:defRPr b="1" sz="1800">
                <a:latin typeface="Poppins"/>
                <a:ea typeface="Poppins"/>
                <a:cs typeface="Poppins"/>
                <a:sym typeface="Poppins"/>
              </a:defRPr>
            </a:lvl7pPr>
            <a:lvl8pPr lvl="7" rtl="0">
              <a:spcBef>
                <a:spcPts val="0"/>
              </a:spcBef>
              <a:spcAft>
                <a:spcPts val="0"/>
              </a:spcAft>
              <a:buSzPts val="1800"/>
              <a:buFont typeface="Poppins"/>
              <a:buNone/>
              <a:defRPr b="1" sz="1800">
                <a:latin typeface="Poppins"/>
                <a:ea typeface="Poppins"/>
                <a:cs typeface="Poppins"/>
                <a:sym typeface="Poppins"/>
              </a:defRPr>
            </a:lvl8pPr>
            <a:lvl9pPr lvl="8" rtl="0">
              <a:spcBef>
                <a:spcPts val="0"/>
              </a:spcBef>
              <a:spcAft>
                <a:spcPts val="0"/>
              </a:spcAft>
              <a:buSzPts val="1800"/>
              <a:buFont typeface="Poppins"/>
              <a:buNone/>
              <a:defRPr b="1" sz="1800">
                <a:latin typeface="Poppins"/>
                <a:ea typeface="Poppins"/>
                <a:cs typeface="Poppins"/>
                <a:sym typeface="Poppins"/>
              </a:defRPr>
            </a:lvl9pPr>
          </a:lstStyle>
          <a:p/>
        </p:txBody>
      </p:sp>
      <p:sp>
        <p:nvSpPr>
          <p:cNvPr id="81" name="Google Shape;81;p18"/>
          <p:cNvSpPr txBox="1"/>
          <p:nvPr>
            <p:ph idx="8" type="subTitle"/>
          </p:nvPr>
        </p:nvSpPr>
        <p:spPr>
          <a:xfrm>
            <a:off x="713250" y="3847125"/>
            <a:ext cx="2173200" cy="3240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Font typeface="Poppins"/>
              <a:buNone/>
              <a:defRPr sz="1800">
                <a:latin typeface="Anton"/>
                <a:ea typeface="Anton"/>
                <a:cs typeface="Anton"/>
                <a:sym typeface="Anton"/>
              </a:defRPr>
            </a:lvl1pPr>
            <a:lvl2pPr lvl="1" rtl="0">
              <a:spcBef>
                <a:spcPts val="0"/>
              </a:spcBef>
              <a:spcAft>
                <a:spcPts val="0"/>
              </a:spcAft>
              <a:buSzPts val="1800"/>
              <a:buFont typeface="Poppins"/>
              <a:buNone/>
              <a:defRPr b="1" sz="1800">
                <a:latin typeface="Poppins"/>
                <a:ea typeface="Poppins"/>
                <a:cs typeface="Poppins"/>
                <a:sym typeface="Poppins"/>
              </a:defRPr>
            </a:lvl2pPr>
            <a:lvl3pPr lvl="2" rtl="0">
              <a:spcBef>
                <a:spcPts val="0"/>
              </a:spcBef>
              <a:spcAft>
                <a:spcPts val="0"/>
              </a:spcAft>
              <a:buSzPts val="1800"/>
              <a:buFont typeface="Poppins"/>
              <a:buNone/>
              <a:defRPr b="1" sz="1800">
                <a:latin typeface="Poppins"/>
                <a:ea typeface="Poppins"/>
                <a:cs typeface="Poppins"/>
                <a:sym typeface="Poppins"/>
              </a:defRPr>
            </a:lvl3pPr>
            <a:lvl4pPr lvl="3" rtl="0">
              <a:spcBef>
                <a:spcPts val="0"/>
              </a:spcBef>
              <a:spcAft>
                <a:spcPts val="0"/>
              </a:spcAft>
              <a:buSzPts val="1800"/>
              <a:buFont typeface="Poppins"/>
              <a:buNone/>
              <a:defRPr b="1" sz="1800">
                <a:latin typeface="Poppins"/>
                <a:ea typeface="Poppins"/>
                <a:cs typeface="Poppins"/>
                <a:sym typeface="Poppins"/>
              </a:defRPr>
            </a:lvl4pPr>
            <a:lvl5pPr lvl="4" rtl="0">
              <a:spcBef>
                <a:spcPts val="0"/>
              </a:spcBef>
              <a:spcAft>
                <a:spcPts val="0"/>
              </a:spcAft>
              <a:buSzPts val="1800"/>
              <a:buFont typeface="Poppins"/>
              <a:buNone/>
              <a:defRPr b="1" sz="1800">
                <a:latin typeface="Poppins"/>
                <a:ea typeface="Poppins"/>
                <a:cs typeface="Poppins"/>
                <a:sym typeface="Poppins"/>
              </a:defRPr>
            </a:lvl5pPr>
            <a:lvl6pPr lvl="5" rtl="0">
              <a:spcBef>
                <a:spcPts val="0"/>
              </a:spcBef>
              <a:spcAft>
                <a:spcPts val="0"/>
              </a:spcAft>
              <a:buSzPts val="1800"/>
              <a:buFont typeface="Poppins"/>
              <a:buNone/>
              <a:defRPr b="1" sz="1800">
                <a:latin typeface="Poppins"/>
                <a:ea typeface="Poppins"/>
                <a:cs typeface="Poppins"/>
                <a:sym typeface="Poppins"/>
              </a:defRPr>
            </a:lvl6pPr>
            <a:lvl7pPr lvl="6" rtl="0">
              <a:spcBef>
                <a:spcPts val="0"/>
              </a:spcBef>
              <a:spcAft>
                <a:spcPts val="0"/>
              </a:spcAft>
              <a:buSzPts val="1800"/>
              <a:buFont typeface="Poppins"/>
              <a:buNone/>
              <a:defRPr b="1" sz="1800">
                <a:latin typeface="Poppins"/>
                <a:ea typeface="Poppins"/>
                <a:cs typeface="Poppins"/>
                <a:sym typeface="Poppins"/>
              </a:defRPr>
            </a:lvl7pPr>
            <a:lvl8pPr lvl="7" rtl="0">
              <a:spcBef>
                <a:spcPts val="0"/>
              </a:spcBef>
              <a:spcAft>
                <a:spcPts val="0"/>
              </a:spcAft>
              <a:buSzPts val="1800"/>
              <a:buFont typeface="Poppins"/>
              <a:buNone/>
              <a:defRPr b="1" sz="1800">
                <a:latin typeface="Poppins"/>
                <a:ea typeface="Poppins"/>
                <a:cs typeface="Poppins"/>
                <a:sym typeface="Poppins"/>
              </a:defRPr>
            </a:lvl8pPr>
            <a:lvl9pPr lvl="8" rtl="0">
              <a:spcBef>
                <a:spcPts val="0"/>
              </a:spcBef>
              <a:spcAft>
                <a:spcPts val="0"/>
              </a:spcAft>
              <a:buSzPts val="1800"/>
              <a:buFont typeface="Poppins"/>
              <a:buNone/>
              <a:defRPr b="1" sz="1800">
                <a:latin typeface="Poppins"/>
                <a:ea typeface="Poppins"/>
                <a:cs typeface="Poppins"/>
                <a:sym typeface="Poppins"/>
              </a:defRPr>
            </a:lvl9pPr>
          </a:lstStyle>
          <a:p/>
        </p:txBody>
      </p:sp>
      <p:sp>
        <p:nvSpPr>
          <p:cNvPr id="82" name="Google Shape;82;p18"/>
          <p:cNvSpPr txBox="1"/>
          <p:nvPr>
            <p:ph idx="9" type="subTitle"/>
          </p:nvPr>
        </p:nvSpPr>
        <p:spPr>
          <a:xfrm>
            <a:off x="3485400" y="2050350"/>
            <a:ext cx="2173200" cy="3240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Font typeface="Poppins"/>
              <a:buNone/>
              <a:defRPr sz="1800">
                <a:latin typeface="Anton"/>
                <a:ea typeface="Anton"/>
                <a:cs typeface="Anton"/>
                <a:sym typeface="Anton"/>
              </a:defRPr>
            </a:lvl1pPr>
            <a:lvl2pPr lvl="1" rtl="0">
              <a:spcBef>
                <a:spcPts val="0"/>
              </a:spcBef>
              <a:spcAft>
                <a:spcPts val="0"/>
              </a:spcAft>
              <a:buSzPts val="1800"/>
              <a:buFont typeface="Poppins"/>
              <a:buNone/>
              <a:defRPr b="1" sz="1800">
                <a:latin typeface="Poppins"/>
                <a:ea typeface="Poppins"/>
                <a:cs typeface="Poppins"/>
                <a:sym typeface="Poppins"/>
              </a:defRPr>
            </a:lvl2pPr>
            <a:lvl3pPr lvl="2" rtl="0">
              <a:spcBef>
                <a:spcPts val="0"/>
              </a:spcBef>
              <a:spcAft>
                <a:spcPts val="0"/>
              </a:spcAft>
              <a:buSzPts val="1800"/>
              <a:buFont typeface="Poppins"/>
              <a:buNone/>
              <a:defRPr b="1" sz="1800">
                <a:latin typeface="Poppins"/>
                <a:ea typeface="Poppins"/>
                <a:cs typeface="Poppins"/>
                <a:sym typeface="Poppins"/>
              </a:defRPr>
            </a:lvl3pPr>
            <a:lvl4pPr lvl="3" rtl="0">
              <a:spcBef>
                <a:spcPts val="0"/>
              </a:spcBef>
              <a:spcAft>
                <a:spcPts val="0"/>
              </a:spcAft>
              <a:buSzPts val="1800"/>
              <a:buFont typeface="Poppins"/>
              <a:buNone/>
              <a:defRPr b="1" sz="1800">
                <a:latin typeface="Poppins"/>
                <a:ea typeface="Poppins"/>
                <a:cs typeface="Poppins"/>
                <a:sym typeface="Poppins"/>
              </a:defRPr>
            </a:lvl4pPr>
            <a:lvl5pPr lvl="4" rtl="0">
              <a:spcBef>
                <a:spcPts val="0"/>
              </a:spcBef>
              <a:spcAft>
                <a:spcPts val="0"/>
              </a:spcAft>
              <a:buSzPts val="1800"/>
              <a:buFont typeface="Poppins"/>
              <a:buNone/>
              <a:defRPr b="1" sz="1800">
                <a:latin typeface="Poppins"/>
                <a:ea typeface="Poppins"/>
                <a:cs typeface="Poppins"/>
                <a:sym typeface="Poppins"/>
              </a:defRPr>
            </a:lvl5pPr>
            <a:lvl6pPr lvl="5" rtl="0">
              <a:spcBef>
                <a:spcPts val="0"/>
              </a:spcBef>
              <a:spcAft>
                <a:spcPts val="0"/>
              </a:spcAft>
              <a:buSzPts val="1800"/>
              <a:buFont typeface="Poppins"/>
              <a:buNone/>
              <a:defRPr b="1" sz="1800">
                <a:latin typeface="Poppins"/>
                <a:ea typeface="Poppins"/>
                <a:cs typeface="Poppins"/>
                <a:sym typeface="Poppins"/>
              </a:defRPr>
            </a:lvl6pPr>
            <a:lvl7pPr lvl="6" rtl="0">
              <a:spcBef>
                <a:spcPts val="0"/>
              </a:spcBef>
              <a:spcAft>
                <a:spcPts val="0"/>
              </a:spcAft>
              <a:buSzPts val="1800"/>
              <a:buFont typeface="Poppins"/>
              <a:buNone/>
              <a:defRPr b="1" sz="1800">
                <a:latin typeface="Poppins"/>
                <a:ea typeface="Poppins"/>
                <a:cs typeface="Poppins"/>
                <a:sym typeface="Poppins"/>
              </a:defRPr>
            </a:lvl7pPr>
            <a:lvl8pPr lvl="7" rtl="0">
              <a:spcBef>
                <a:spcPts val="0"/>
              </a:spcBef>
              <a:spcAft>
                <a:spcPts val="0"/>
              </a:spcAft>
              <a:buSzPts val="1800"/>
              <a:buFont typeface="Poppins"/>
              <a:buNone/>
              <a:defRPr b="1" sz="1800">
                <a:latin typeface="Poppins"/>
                <a:ea typeface="Poppins"/>
                <a:cs typeface="Poppins"/>
                <a:sym typeface="Poppins"/>
              </a:defRPr>
            </a:lvl8pPr>
            <a:lvl9pPr lvl="8" rtl="0">
              <a:spcBef>
                <a:spcPts val="0"/>
              </a:spcBef>
              <a:spcAft>
                <a:spcPts val="0"/>
              </a:spcAft>
              <a:buSzPts val="1800"/>
              <a:buFont typeface="Poppins"/>
              <a:buNone/>
              <a:defRPr b="1" sz="1800">
                <a:latin typeface="Poppins"/>
                <a:ea typeface="Poppins"/>
                <a:cs typeface="Poppins"/>
                <a:sym typeface="Poppins"/>
              </a:defRPr>
            </a:lvl9pPr>
          </a:lstStyle>
          <a:p/>
        </p:txBody>
      </p:sp>
      <p:sp>
        <p:nvSpPr>
          <p:cNvPr id="83" name="Google Shape;83;p18"/>
          <p:cNvSpPr txBox="1"/>
          <p:nvPr>
            <p:ph idx="13" type="subTitle"/>
          </p:nvPr>
        </p:nvSpPr>
        <p:spPr>
          <a:xfrm>
            <a:off x="6257575" y="2050350"/>
            <a:ext cx="2173200" cy="3240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Font typeface="Poppins"/>
              <a:buNone/>
              <a:defRPr sz="1800">
                <a:latin typeface="Anton"/>
                <a:ea typeface="Anton"/>
                <a:cs typeface="Anton"/>
                <a:sym typeface="Anton"/>
              </a:defRPr>
            </a:lvl1pPr>
            <a:lvl2pPr lvl="1" rtl="0">
              <a:spcBef>
                <a:spcPts val="0"/>
              </a:spcBef>
              <a:spcAft>
                <a:spcPts val="0"/>
              </a:spcAft>
              <a:buSzPts val="1800"/>
              <a:buFont typeface="Poppins"/>
              <a:buNone/>
              <a:defRPr b="1" sz="1800">
                <a:latin typeface="Poppins"/>
                <a:ea typeface="Poppins"/>
                <a:cs typeface="Poppins"/>
                <a:sym typeface="Poppins"/>
              </a:defRPr>
            </a:lvl2pPr>
            <a:lvl3pPr lvl="2" rtl="0">
              <a:spcBef>
                <a:spcPts val="0"/>
              </a:spcBef>
              <a:spcAft>
                <a:spcPts val="0"/>
              </a:spcAft>
              <a:buSzPts val="1800"/>
              <a:buFont typeface="Poppins"/>
              <a:buNone/>
              <a:defRPr b="1" sz="1800">
                <a:latin typeface="Poppins"/>
                <a:ea typeface="Poppins"/>
                <a:cs typeface="Poppins"/>
                <a:sym typeface="Poppins"/>
              </a:defRPr>
            </a:lvl3pPr>
            <a:lvl4pPr lvl="3" rtl="0">
              <a:spcBef>
                <a:spcPts val="0"/>
              </a:spcBef>
              <a:spcAft>
                <a:spcPts val="0"/>
              </a:spcAft>
              <a:buSzPts val="1800"/>
              <a:buFont typeface="Poppins"/>
              <a:buNone/>
              <a:defRPr b="1" sz="1800">
                <a:latin typeface="Poppins"/>
                <a:ea typeface="Poppins"/>
                <a:cs typeface="Poppins"/>
                <a:sym typeface="Poppins"/>
              </a:defRPr>
            </a:lvl4pPr>
            <a:lvl5pPr lvl="4" rtl="0">
              <a:spcBef>
                <a:spcPts val="0"/>
              </a:spcBef>
              <a:spcAft>
                <a:spcPts val="0"/>
              </a:spcAft>
              <a:buSzPts val="1800"/>
              <a:buFont typeface="Poppins"/>
              <a:buNone/>
              <a:defRPr b="1" sz="1800">
                <a:latin typeface="Poppins"/>
                <a:ea typeface="Poppins"/>
                <a:cs typeface="Poppins"/>
                <a:sym typeface="Poppins"/>
              </a:defRPr>
            </a:lvl5pPr>
            <a:lvl6pPr lvl="5" rtl="0">
              <a:spcBef>
                <a:spcPts val="0"/>
              </a:spcBef>
              <a:spcAft>
                <a:spcPts val="0"/>
              </a:spcAft>
              <a:buSzPts val="1800"/>
              <a:buFont typeface="Poppins"/>
              <a:buNone/>
              <a:defRPr b="1" sz="1800">
                <a:latin typeface="Poppins"/>
                <a:ea typeface="Poppins"/>
                <a:cs typeface="Poppins"/>
                <a:sym typeface="Poppins"/>
              </a:defRPr>
            </a:lvl6pPr>
            <a:lvl7pPr lvl="6" rtl="0">
              <a:spcBef>
                <a:spcPts val="0"/>
              </a:spcBef>
              <a:spcAft>
                <a:spcPts val="0"/>
              </a:spcAft>
              <a:buSzPts val="1800"/>
              <a:buFont typeface="Poppins"/>
              <a:buNone/>
              <a:defRPr b="1" sz="1800">
                <a:latin typeface="Poppins"/>
                <a:ea typeface="Poppins"/>
                <a:cs typeface="Poppins"/>
                <a:sym typeface="Poppins"/>
              </a:defRPr>
            </a:lvl7pPr>
            <a:lvl8pPr lvl="7" rtl="0">
              <a:spcBef>
                <a:spcPts val="0"/>
              </a:spcBef>
              <a:spcAft>
                <a:spcPts val="0"/>
              </a:spcAft>
              <a:buSzPts val="1800"/>
              <a:buFont typeface="Poppins"/>
              <a:buNone/>
              <a:defRPr b="1" sz="1800">
                <a:latin typeface="Poppins"/>
                <a:ea typeface="Poppins"/>
                <a:cs typeface="Poppins"/>
                <a:sym typeface="Poppins"/>
              </a:defRPr>
            </a:lvl8pPr>
            <a:lvl9pPr lvl="8" rtl="0">
              <a:spcBef>
                <a:spcPts val="0"/>
              </a:spcBef>
              <a:spcAft>
                <a:spcPts val="0"/>
              </a:spcAft>
              <a:buSzPts val="1800"/>
              <a:buFont typeface="Poppins"/>
              <a:buNone/>
              <a:defRPr b="1" sz="1800">
                <a:latin typeface="Poppins"/>
                <a:ea typeface="Poppins"/>
                <a:cs typeface="Poppins"/>
                <a:sym typeface="Poppins"/>
              </a:defRPr>
            </a:lvl9pPr>
          </a:lstStyle>
          <a:p/>
        </p:txBody>
      </p:sp>
      <p:sp>
        <p:nvSpPr>
          <p:cNvPr id="84" name="Google Shape;84;p18"/>
          <p:cNvSpPr txBox="1"/>
          <p:nvPr>
            <p:ph idx="14" type="subTitle"/>
          </p:nvPr>
        </p:nvSpPr>
        <p:spPr>
          <a:xfrm>
            <a:off x="6257575" y="3847125"/>
            <a:ext cx="2173200" cy="3240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Font typeface="Poppins"/>
              <a:buNone/>
              <a:defRPr sz="1800">
                <a:latin typeface="Anton"/>
                <a:ea typeface="Anton"/>
                <a:cs typeface="Anton"/>
                <a:sym typeface="Anton"/>
              </a:defRPr>
            </a:lvl1pPr>
            <a:lvl2pPr lvl="1" rtl="0">
              <a:spcBef>
                <a:spcPts val="0"/>
              </a:spcBef>
              <a:spcAft>
                <a:spcPts val="0"/>
              </a:spcAft>
              <a:buSzPts val="1800"/>
              <a:buFont typeface="Poppins"/>
              <a:buNone/>
              <a:defRPr b="1" sz="1800">
                <a:latin typeface="Poppins"/>
                <a:ea typeface="Poppins"/>
                <a:cs typeface="Poppins"/>
                <a:sym typeface="Poppins"/>
              </a:defRPr>
            </a:lvl2pPr>
            <a:lvl3pPr lvl="2" rtl="0">
              <a:spcBef>
                <a:spcPts val="0"/>
              </a:spcBef>
              <a:spcAft>
                <a:spcPts val="0"/>
              </a:spcAft>
              <a:buSzPts val="1800"/>
              <a:buFont typeface="Poppins"/>
              <a:buNone/>
              <a:defRPr b="1" sz="1800">
                <a:latin typeface="Poppins"/>
                <a:ea typeface="Poppins"/>
                <a:cs typeface="Poppins"/>
                <a:sym typeface="Poppins"/>
              </a:defRPr>
            </a:lvl3pPr>
            <a:lvl4pPr lvl="3" rtl="0">
              <a:spcBef>
                <a:spcPts val="0"/>
              </a:spcBef>
              <a:spcAft>
                <a:spcPts val="0"/>
              </a:spcAft>
              <a:buSzPts val="1800"/>
              <a:buFont typeface="Poppins"/>
              <a:buNone/>
              <a:defRPr b="1" sz="1800">
                <a:latin typeface="Poppins"/>
                <a:ea typeface="Poppins"/>
                <a:cs typeface="Poppins"/>
                <a:sym typeface="Poppins"/>
              </a:defRPr>
            </a:lvl4pPr>
            <a:lvl5pPr lvl="4" rtl="0">
              <a:spcBef>
                <a:spcPts val="0"/>
              </a:spcBef>
              <a:spcAft>
                <a:spcPts val="0"/>
              </a:spcAft>
              <a:buSzPts val="1800"/>
              <a:buFont typeface="Poppins"/>
              <a:buNone/>
              <a:defRPr b="1" sz="1800">
                <a:latin typeface="Poppins"/>
                <a:ea typeface="Poppins"/>
                <a:cs typeface="Poppins"/>
                <a:sym typeface="Poppins"/>
              </a:defRPr>
            </a:lvl5pPr>
            <a:lvl6pPr lvl="5" rtl="0">
              <a:spcBef>
                <a:spcPts val="0"/>
              </a:spcBef>
              <a:spcAft>
                <a:spcPts val="0"/>
              </a:spcAft>
              <a:buSzPts val="1800"/>
              <a:buFont typeface="Poppins"/>
              <a:buNone/>
              <a:defRPr b="1" sz="1800">
                <a:latin typeface="Poppins"/>
                <a:ea typeface="Poppins"/>
                <a:cs typeface="Poppins"/>
                <a:sym typeface="Poppins"/>
              </a:defRPr>
            </a:lvl6pPr>
            <a:lvl7pPr lvl="6" rtl="0">
              <a:spcBef>
                <a:spcPts val="0"/>
              </a:spcBef>
              <a:spcAft>
                <a:spcPts val="0"/>
              </a:spcAft>
              <a:buSzPts val="1800"/>
              <a:buFont typeface="Poppins"/>
              <a:buNone/>
              <a:defRPr b="1" sz="1800">
                <a:latin typeface="Poppins"/>
                <a:ea typeface="Poppins"/>
                <a:cs typeface="Poppins"/>
                <a:sym typeface="Poppins"/>
              </a:defRPr>
            </a:lvl7pPr>
            <a:lvl8pPr lvl="7" rtl="0">
              <a:spcBef>
                <a:spcPts val="0"/>
              </a:spcBef>
              <a:spcAft>
                <a:spcPts val="0"/>
              </a:spcAft>
              <a:buSzPts val="1800"/>
              <a:buFont typeface="Poppins"/>
              <a:buNone/>
              <a:defRPr b="1" sz="1800">
                <a:latin typeface="Poppins"/>
                <a:ea typeface="Poppins"/>
                <a:cs typeface="Poppins"/>
                <a:sym typeface="Poppins"/>
              </a:defRPr>
            </a:lvl8pPr>
            <a:lvl9pPr lvl="8" rtl="0">
              <a:spcBef>
                <a:spcPts val="0"/>
              </a:spcBef>
              <a:spcAft>
                <a:spcPts val="0"/>
              </a:spcAft>
              <a:buSzPts val="1800"/>
              <a:buFont typeface="Poppins"/>
              <a:buNone/>
              <a:defRPr b="1" sz="1800">
                <a:latin typeface="Poppins"/>
                <a:ea typeface="Poppins"/>
                <a:cs typeface="Poppins"/>
                <a:sym typeface="Poppins"/>
              </a:defRPr>
            </a:lvl9pPr>
          </a:lstStyle>
          <a:p/>
        </p:txBody>
      </p:sp>
      <p:sp>
        <p:nvSpPr>
          <p:cNvPr id="85" name="Google Shape;85;p18"/>
          <p:cNvSpPr txBox="1"/>
          <p:nvPr>
            <p:ph idx="15" type="subTitle"/>
          </p:nvPr>
        </p:nvSpPr>
        <p:spPr>
          <a:xfrm>
            <a:off x="3572600" y="3847125"/>
            <a:ext cx="2173200" cy="3240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Font typeface="Poppins"/>
              <a:buNone/>
              <a:defRPr sz="1800">
                <a:latin typeface="Anton"/>
                <a:ea typeface="Anton"/>
                <a:cs typeface="Anton"/>
                <a:sym typeface="Anton"/>
              </a:defRPr>
            </a:lvl1pPr>
            <a:lvl2pPr lvl="1" rtl="0">
              <a:spcBef>
                <a:spcPts val="0"/>
              </a:spcBef>
              <a:spcAft>
                <a:spcPts val="0"/>
              </a:spcAft>
              <a:buSzPts val="1800"/>
              <a:buFont typeface="Poppins"/>
              <a:buNone/>
              <a:defRPr b="1" sz="1800">
                <a:latin typeface="Poppins"/>
                <a:ea typeface="Poppins"/>
                <a:cs typeface="Poppins"/>
                <a:sym typeface="Poppins"/>
              </a:defRPr>
            </a:lvl2pPr>
            <a:lvl3pPr lvl="2" rtl="0">
              <a:spcBef>
                <a:spcPts val="0"/>
              </a:spcBef>
              <a:spcAft>
                <a:spcPts val="0"/>
              </a:spcAft>
              <a:buSzPts val="1800"/>
              <a:buFont typeface="Poppins"/>
              <a:buNone/>
              <a:defRPr b="1" sz="1800">
                <a:latin typeface="Poppins"/>
                <a:ea typeface="Poppins"/>
                <a:cs typeface="Poppins"/>
                <a:sym typeface="Poppins"/>
              </a:defRPr>
            </a:lvl3pPr>
            <a:lvl4pPr lvl="3" rtl="0">
              <a:spcBef>
                <a:spcPts val="0"/>
              </a:spcBef>
              <a:spcAft>
                <a:spcPts val="0"/>
              </a:spcAft>
              <a:buSzPts val="1800"/>
              <a:buFont typeface="Poppins"/>
              <a:buNone/>
              <a:defRPr b="1" sz="1800">
                <a:latin typeface="Poppins"/>
                <a:ea typeface="Poppins"/>
                <a:cs typeface="Poppins"/>
                <a:sym typeface="Poppins"/>
              </a:defRPr>
            </a:lvl4pPr>
            <a:lvl5pPr lvl="4" rtl="0">
              <a:spcBef>
                <a:spcPts val="0"/>
              </a:spcBef>
              <a:spcAft>
                <a:spcPts val="0"/>
              </a:spcAft>
              <a:buSzPts val="1800"/>
              <a:buFont typeface="Poppins"/>
              <a:buNone/>
              <a:defRPr b="1" sz="1800">
                <a:latin typeface="Poppins"/>
                <a:ea typeface="Poppins"/>
                <a:cs typeface="Poppins"/>
                <a:sym typeface="Poppins"/>
              </a:defRPr>
            </a:lvl5pPr>
            <a:lvl6pPr lvl="5" rtl="0">
              <a:spcBef>
                <a:spcPts val="0"/>
              </a:spcBef>
              <a:spcAft>
                <a:spcPts val="0"/>
              </a:spcAft>
              <a:buSzPts val="1800"/>
              <a:buFont typeface="Poppins"/>
              <a:buNone/>
              <a:defRPr b="1" sz="1800">
                <a:latin typeface="Poppins"/>
                <a:ea typeface="Poppins"/>
                <a:cs typeface="Poppins"/>
                <a:sym typeface="Poppins"/>
              </a:defRPr>
            </a:lvl6pPr>
            <a:lvl7pPr lvl="6" rtl="0">
              <a:spcBef>
                <a:spcPts val="0"/>
              </a:spcBef>
              <a:spcAft>
                <a:spcPts val="0"/>
              </a:spcAft>
              <a:buSzPts val="1800"/>
              <a:buFont typeface="Poppins"/>
              <a:buNone/>
              <a:defRPr b="1" sz="1800">
                <a:latin typeface="Poppins"/>
                <a:ea typeface="Poppins"/>
                <a:cs typeface="Poppins"/>
                <a:sym typeface="Poppins"/>
              </a:defRPr>
            </a:lvl7pPr>
            <a:lvl8pPr lvl="7" rtl="0">
              <a:spcBef>
                <a:spcPts val="0"/>
              </a:spcBef>
              <a:spcAft>
                <a:spcPts val="0"/>
              </a:spcAft>
              <a:buSzPts val="1800"/>
              <a:buFont typeface="Poppins"/>
              <a:buNone/>
              <a:defRPr b="1" sz="1800">
                <a:latin typeface="Poppins"/>
                <a:ea typeface="Poppins"/>
                <a:cs typeface="Poppins"/>
                <a:sym typeface="Poppins"/>
              </a:defRPr>
            </a:lvl8pPr>
            <a:lvl9pPr lvl="8" rtl="0">
              <a:spcBef>
                <a:spcPts val="0"/>
              </a:spcBef>
              <a:spcAft>
                <a:spcPts val="0"/>
              </a:spcAft>
              <a:buSzPts val="1800"/>
              <a:buFont typeface="Poppins"/>
              <a:buNone/>
              <a:defRPr b="1" sz="1800">
                <a:latin typeface="Poppins"/>
                <a:ea typeface="Poppins"/>
                <a:cs typeface="Poppins"/>
                <a:sym typeface="Poppins"/>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86" name="Shape 86"/>
        <p:cNvGrpSpPr/>
        <p:nvPr/>
      </p:nvGrpSpPr>
      <p:grpSpPr>
        <a:xfrm>
          <a:off x="0" y="0"/>
          <a:ext cx="0" cy="0"/>
          <a:chOff x="0" y="0"/>
          <a:chExt cx="0" cy="0"/>
        </a:xfrm>
      </p:grpSpPr>
      <p:sp>
        <p:nvSpPr>
          <p:cNvPr id="87" name="Google Shape;87;p19"/>
          <p:cNvSpPr txBox="1"/>
          <p:nvPr>
            <p:ph hasCustomPrompt="1" type="title"/>
          </p:nvPr>
        </p:nvSpPr>
        <p:spPr>
          <a:xfrm>
            <a:off x="2900250" y="777350"/>
            <a:ext cx="3343500" cy="69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200"/>
              <a:buNone/>
              <a:defRPr sz="36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88" name="Google Shape;88;p19"/>
          <p:cNvSpPr txBox="1"/>
          <p:nvPr>
            <p:ph idx="1" type="subTitle"/>
          </p:nvPr>
        </p:nvSpPr>
        <p:spPr>
          <a:xfrm>
            <a:off x="2900250" y="1472476"/>
            <a:ext cx="3343500" cy="2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9" name="Google Shape;89;p19"/>
          <p:cNvSpPr txBox="1"/>
          <p:nvPr>
            <p:ph hasCustomPrompt="1" idx="2" type="title"/>
          </p:nvPr>
        </p:nvSpPr>
        <p:spPr>
          <a:xfrm>
            <a:off x="2900250" y="2081087"/>
            <a:ext cx="3343500" cy="69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200"/>
              <a:buNone/>
              <a:defRPr sz="36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90" name="Google Shape;90;p19"/>
          <p:cNvSpPr txBox="1"/>
          <p:nvPr>
            <p:ph idx="3" type="subTitle"/>
          </p:nvPr>
        </p:nvSpPr>
        <p:spPr>
          <a:xfrm>
            <a:off x="2900250" y="2776213"/>
            <a:ext cx="3343500" cy="2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1" name="Google Shape;91;p19"/>
          <p:cNvSpPr txBox="1"/>
          <p:nvPr>
            <p:ph hasCustomPrompt="1" idx="4" type="title"/>
          </p:nvPr>
        </p:nvSpPr>
        <p:spPr>
          <a:xfrm>
            <a:off x="2900250" y="3384825"/>
            <a:ext cx="3343500" cy="69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200"/>
              <a:buNone/>
              <a:defRPr sz="36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92" name="Google Shape;92;p19"/>
          <p:cNvSpPr txBox="1"/>
          <p:nvPr>
            <p:ph idx="5" type="subTitle"/>
          </p:nvPr>
        </p:nvSpPr>
        <p:spPr>
          <a:xfrm>
            <a:off x="2900250" y="4079950"/>
            <a:ext cx="3343500" cy="2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93" name="Shape 93"/>
        <p:cNvGrpSpPr/>
        <p:nvPr/>
      </p:nvGrpSpPr>
      <p:grpSpPr>
        <a:xfrm>
          <a:off x="0" y="0"/>
          <a:ext cx="0" cy="0"/>
          <a:chOff x="0" y="0"/>
          <a:chExt cx="0" cy="0"/>
        </a:xfrm>
      </p:grpSpPr>
      <p:sp>
        <p:nvSpPr>
          <p:cNvPr id="94" name="Google Shape;94;p20"/>
          <p:cNvSpPr txBox="1"/>
          <p:nvPr>
            <p:ph type="ctrTitle"/>
          </p:nvPr>
        </p:nvSpPr>
        <p:spPr>
          <a:xfrm>
            <a:off x="3556075" y="517425"/>
            <a:ext cx="3497700" cy="997800"/>
          </a:xfrm>
          <a:prstGeom prst="rect">
            <a:avLst/>
          </a:prstGeom>
        </p:spPr>
        <p:txBody>
          <a:bodyPr anchorCtr="0" anchor="t" bIns="91425" lIns="91425" spcFirstLastPara="1" rIns="91425" wrap="square" tIns="91425">
            <a:noAutofit/>
          </a:bodyPr>
          <a:lstStyle>
            <a:lvl1pPr lvl="0" rtl="0">
              <a:spcBef>
                <a:spcPts val="0"/>
              </a:spcBef>
              <a:spcAft>
                <a:spcPts val="0"/>
              </a:spcAft>
              <a:buSzPts val="5200"/>
              <a:buNone/>
              <a:defRPr sz="7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5" name="Google Shape;95;p20"/>
          <p:cNvSpPr txBox="1"/>
          <p:nvPr>
            <p:ph idx="1" type="subTitle"/>
          </p:nvPr>
        </p:nvSpPr>
        <p:spPr>
          <a:xfrm>
            <a:off x="3556075" y="1679125"/>
            <a:ext cx="3497700" cy="120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96" name="Google Shape;96;p20"/>
          <p:cNvSpPr txBox="1"/>
          <p:nvPr/>
        </p:nvSpPr>
        <p:spPr>
          <a:xfrm>
            <a:off x="3556075" y="3645750"/>
            <a:ext cx="3908700" cy="738900"/>
          </a:xfrm>
          <a:prstGeom prst="rect">
            <a:avLst/>
          </a:prstGeom>
          <a:noFill/>
          <a:ln>
            <a:noFill/>
          </a:ln>
        </p:spPr>
        <p:txBody>
          <a:bodyPr anchorCtr="0" anchor="t" bIns="91425" lIns="91425" spcFirstLastPara="1" rIns="91425" wrap="square" tIns="91425">
            <a:spAutoFit/>
          </a:bodyPr>
          <a:lstStyle/>
          <a:p>
            <a:pPr indent="0" lvl="0" marL="0" rtl="0" algn="l">
              <a:spcBef>
                <a:spcPts val="300"/>
              </a:spcBef>
              <a:spcAft>
                <a:spcPts val="0"/>
              </a:spcAft>
              <a:buNone/>
            </a:pPr>
            <a:r>
              <a:rPr lang="en" sz="1200">
                <a:solidFill>
                  <a:schemeClr val="dk1"/>
                </a:solidFill>
                <a:latin typeface="Barlow"/>
                <a:ea typeface="Barlow"/>
                <a:cs typeface="Barlow"/>
                <a:sym typeface="Barlow"/>
              </a:rPr>
              <a:t>CREDITS: This presentation template was created by </a:t>
            </a:r>
            <a:r>
              <a:rPr b="1" lang="en" sz="1200">
                <a:solidFill>
                  <a:schemeClr val="dk1"/>
                </a:solidFill>
                <a:uFill>
                  <a:noFill/>
                </a:uFill>
                <a:latin typeface="Barlow"/>
                <a:ea typeface="Barlow"/>
                <a:cs typeface="Barlow"/>
                <a:sym typeface="Barlow"/>
                <a:hlinkClick r:id="rId2">
                  <a:extLst>
                    <a:ext uri="{A12FA001-AC4F-418D-AE19-62706E023703}">
                      <ahyp:hlinkClr val="tx"/>
                    </a:ext>
                  </a:extLst>
                </a:hlinkClick>
              </a:rPr>
              <a:t>Slidesgo</a:t>
            </a:r>
            <a:r>
              <a:rPr lang="en" sz="1200">
                <a:solidFill>
                  <a:schemeClr val="dk1"/>
                </a:solidFill>
                <a:latin typeface="Barlow"/>
                <a:ea typeface="Barlow"/>
                <a:cs typeface="Barlow"/>
                <a:sym typeface="Barlow"/>
              </a:rPr>
              <a:t>, and includes icons by </a:t>
            </a:r>
            <a:r>
              <a:rPr b="1" lang="en" sz="1200">
                <a:solidFill>
                  <a:schemeClr val="dk1"/>
                </a:solidFill>
                <a:uFill>
                  <a:noFill/>
                </a:uFill>
                <a:latin typeface="Barlow"/>
                <a:ea typeface="Barlow"/>
                <a:cs typeface="Barlow"/>
                <a:sym typeface="Barlow"/>
                <a:hlinkClick r:id="rId3">
                  <a:extLst>
                    <a:ext uri="{A12FA001-AC4F-418D-AE19-62706E023703}">
                      <ahyp:hlinkClr val="tx"/>
                    </a:ext>
                  </a:extLst>
                </a:hlinkClick>
              </a:rPr>
              <a:t>Flaticon</a:t>
            </a:r>
            <a:r>
              <a:rPr lang="en" sz="1200">
                <a:solidFill>
                  <a:schemeClr val="dk1"/>
                </a:solidFill>
                <a:latin typeface="Barlow"/>
                <a:ea typeface="Barlow"/>
                <a:cs typeface="Barlow"/>
                <a:sym typeface="Barlow"/>
              </a:rPr>
              <a:t> and infographics &amp; images by </a:t>
            </a:r>
            <a:r>
              <a:rPr b="1" lang="en" sz="1200">
                <a:solidFill>
                  <a:schemeClr val="dk1"/>
                </a:solidFill>
                <a:uFill>
                  <a:noFill/>
                </a:uFill>
                <a:latin typeface="Barlow"/>
                <a:ea typeface="Barlow"/>
                <a:cs typeface="Barlow"/>
                <a:sym typeface="Barlow"/>
                <a:hlinkClick r:id="rId4">
                  <a:extLst>
                    <a:ext uri="{A12FA001-AC4F-418D-AE19-62706E023703}">
                      <ahyp:hlinkClr val="tx"/>
                    </a:ext>
                  </a:extLst>
                </a:hlinkClick>
              </a:rPr>
              <a:t>Freepik</a:t>
            </a:r>
            <a:endParaRPr b="1" sz="1200">
              <a:solidFill>
                <a:schemeClr val="dk1"/>
              </a:solidFill>
              <a:highlight>
                <a:srgbClr val="DFDEFC"/>
              </a:highlight>
              <a:latin typeface="Barlow"/>
              <a:ea typeface="Barlow"/>
              <a:cs typeface="Barlow"/>
              <a:sym typeface="Barlow"/>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5253500" y="3046738"/>
            <a:ext cx="2675100" cy="716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hasCustomPrompt="1" idx="2" type="title"/>
          </p:nvPr>
        </p:nvSpPr>
        <p:spPr>
          <a:xfrm>
            <a:off x="5253500" y="556774"/>
            <a:ext cx="1321800" cy="2056500"/>
          </a:xfrm>
          <a:prstGeom prst="rect">
            <a:avLst/>
          </a:prstGeom>
          <a:ln cap="flat" cmpd="sng" w="38100">
            <a:solidFill>
              <a:schemeClr val="dk1"/>
            </a:solidFill>
            <a:prstDash val="solid"/>
            <a:miter lim="8000"/>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6000"/>
              <a:buNone/>
              <a:defRPr sz="5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4" name="Google Shape;14;p3"/>
          <p:cNvSpPr txBox="1"/>
          <p:nvPr>
            <p:ph idx="1" type="subTitle"/>
          </p:nvPr>
        </p:nvSpPr>
        <p:spPr>
          <a:xfrm>
            <a:off x="5253500" y="4053863"/>
            <a:ext cx="2675100" cy="554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97" name="Shape 97"/>
        <p:cNvGrpSpPr/>
        <p:nvPr/>
      </p:nvGrpSpPr>
      <p:grpSpPr>
        <a:xfrm>
          <a:off x="0" y="0"/>
          <a:ext cx="0" cy="0"/>
          <a:chOff x="0" y="0"/>
          <a:chExt cx="0" cy="0"/>
        </a:xfrm>
      </p:grpSpPr>
      <p:grpSp>
        <p:nvGrpSpPr>
          <p:cNvPr id="98" name="Google Shape;98;p21"/>
          <p:cNvGrpSpPr/>
          <p:nvPr/>
        </p:nvGrpSpPr>
        <p:grpSpPr>
          <a:xfrm>
            <a:off x="4693705" y="539513"/>
            <a:ext cx="811800" cy="528900"/>
            <a:chOff x="4693705" y="539513"/>
            <a:chExt cx="811800" cy="528900"/>
          </a:xfrm>
        </p:grpSpPr>
        <p:sp>
          <p:nvSpPr>
            <p:cNvPr id="99" name="Google Shape;99;p21"/>
            <p:cNvSpPr/>
            <p:nvPr/>
          </p:nvSpPr>
          <p:spPr>
            <a:xfrm>
              <a:off x="4693705" y="539513"/>
              <a:ext cx="811800" cy="528900"/>
            </a:xfrm>
            <a:prstGeom prst="rect">
              <a:avLst/>
            </a:prstGeom>
            <a:noFill/>
            <a:ln cap="sq"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1"/>
            <p:cNvSpPr/>
            <p:nvPr/>
          </p:nvSpPr>
          <p:spPr>
            <a:xfrm>
              <a:off x="4771948" y="635055"/>
              <a:ext cx="242400" cy="337800"/>
            </a:xfrm>
            <a:prstGeom prst="diamond">
              <a:avLst/>
            </a:prstGeom>
            <a:solidFill>
              <a:schemeClr val="dk1"/>
            </a:solidFill>
            <a:ln cap="sq" cmpd="sng" w="19050">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1"/>
            <p:cNvSpPr/>
            <p:nvPr/>
          </p:nvSpPr>
          <p:spPr>
            <a:xfrm>
              <a:off x="5111223" y="644473"/>
              <a:ext cx="315000" cy="315000"/>
            </a:xfrm>
            <a:prstGeom prst="hear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02" name="Shape 10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7" name="Google Shape;17;p4"/>
          <p:cNvSpPr txBox="1"/>
          <p:nvPr>
            <p:ph idx="1" type="body"/>
          </p:nvPr>
        </p:nvSpPr>
        <p:spPr>
          <a:xfrm>
            <a:off x="720000" y="1072350"/>
            <a:ext cx="7704000" cy="543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1"/>
              </a:buClr>
              <a:buSzPts val="1400"/>
              <a:buAutoNum type="arabicPeriod"/>
              <a:defRPr sz="1200">
                <a:solidFill>
                  <a:schemeClr val="dk1"/>
                </a:solidFill>
              </a:defRPr>
            </a:lvl1pPr>
            <a:lvl2pPr indent="-317500" lvl="1" marL="914400" rtl="0">
              <a:lnSpc>
                <a:spcPct val="115000"/>
              </a:lnSpc>
              <a:spcBef>
                <a:spcPts val="0"/>
              </a:spcBef>
              <a:spcAft>
                <a:spcPts val="0"/>
              </a:spcAft>
              <a:buClr>
                <a:schemeClr val="dk1"/>
              </a:buClr>
              <a:buSzPts val="1400"/>
              <a:buAutoNum type="alphaLcPeriod"/>
              <a:defRPr>
                <a:solidFill>
                  <a:schemeClr val="dk1"/>
                </a:solidFill>
              </a:defRPr>
            </a:lvl2pPr>
            <a:lvl3pPr indent="-317500" lvl="2" marL="1371600" rtl="0">
              <a:lnSpc>
                <a:spcPct val="115000"/>
              </a:lnSpc>
              <a:spcBef>
                <a:spcPts val="0"/>
              </a:spcBef>
              <a:spcAft>
                <a:spcPts val="0"/>
              </a:spcAft>
              <a:buClr>
                <a:schemeClr val="dk1"/>
              </a:buClr>
              <a:buSzPts val="1400"/>
              <a:buAutoNum type="romanLcPeriod"/>
              <a:defRPr>
                <a:solidFill>
                  <a:schemeClr val="dk1"/>
                </a:solidFill>
              </a:defRPr>
            </a:lvl3pPr>
            <a:lvl4pPr indent="-317500" lvl="3" marL="1828800" rtl="0">
              <a:lnSpc>
                <a:spcPct val="115000"/>
              </a:lnSpc>
              <a:spcBef>
                <a:spcPts val="0"/>
              </a:spcBef>
              <a:spcAft>
                <a:spcPts val="0"/>
              </a:spcAft>
              <a:buClr>
                <a:schemeClr val="dk1"/>
              </a:buClr>
              <a:buSzPts val="1400"/>
              <a:buAutoNum type="arabicPeriod"/>
              <a:defRPr>
                <a:solidFill>
                  <a:schemeClr val="dk1"/>
                </a:solidFill>
              </a:defRPr>
            </a:lvl4pPr>
            <a:lvl5pPr indent="-317500" lvl="4" marL="2286000" rtl="0">
              <a:lnSpc>
                <a:spcPct val="115000"/>
              </a:lnSpc>
              <a:spcBef>
                <a:spcPts val="0"/>
              </a:spcBef>
              <a:spcAft>
                <a:spcPts val="0"/>
              </a:spcAft>
              <a:buClr>
                <a:schemeClr val="dk1"/>
              </a:buClr>
              <a:buSzPts val="1400"/>
              <a:buAutoNum type="alphaLcPeriod"/>
              <a:defRPr>
                <a:solidFill>
                  <a:schemeClr val="dk1"/>
                </a:solidFill>
              </a:defRPr>
            </a:lvl5pPr>
            <a:lvl6pPr indent="-317500" lvl="5" marL="2743200" rtl="0">
              <a:lnSpc>
                <a:spcPct val="115000"/>
              </a:lnSpc>
              <a:spcBef>
                <a:spcPts val="0"/>
              </a:spcBef>
              <a:spcAft>
                <a:spcPts val="0"/>
              </a:spcAft>
              <a:buClr>
                <a:schemeClr val="dk1"/>
              </a:buClr>
              <a:buSzPts val="1400"/>
              <a:buAutoNum type="romanLcPeriod"/>
              <a:defRPr>
                <a:solidFill>
                  <a:schemeClr val="dk1"/>
                </a:solidFill>
              </a:defRPr>
            </a:lvl6pPr>
            <a:lvl7pPr indent="-317500" lvl="6" marL="3200400" rtl="0">
              <a:lnSpc>
                <a:spcPct val="115000"/>
              </a:lnSpc>
              <a:spcBef>
                <a:spcPts val="0"/>
              </a:spcBef>
              <a:spcAft>
                <a:spcPts val="0"/>
              </a:spcAft>
              <a:buClr>
                <a:schemeClr val="dk1"/>
              </a:buClr>
              <a:buSzPts val="1400"/>
              <a:buAutoNum type="arabicPeriod"/>
              <a:defRPr>
                <a:solidFill>
                  <a:schemeClr val="dk1"/>
                </a:solidFill>
              </a:defRPr>
            </a:lvl7pPr>
            <a:lvl8pPr indent="-317500" lvl="7" marL="3657600" rtl="0">
              <a:lnSpc>
                <a:spcPct val="115000"/>
              </a:lnSpc>
              <a:spcBef>
                <a:spcPts val="0"/>
              </a:spcBef>
              <a:spcAft>
                <a:spcPts val="0"/>
              </a:spcAft>
              <a:buClr>
                <a:schemeClr val="dk1"/>
              </a:buClr>
              <a:buSzPts val="1400"/>
              <a:buAutoNum type="alphaLcPeriod"/>
              <a:defRPr>
                <a:solidFill>
                  <a:schemeClr val="dk1"/>
                </a:solidFill>
              </a:defRPr>
            </a:lvl8pPr>
            <a:lvl9pPr indent="-317500" lvl="8" marL="4114800" rtl="0">
              <a:lnSpc>
                <a:spcPct val="115000"/>
              </a:lnSpc>
              <a:spcBef>
                <a:spcPts val="0"/>
              </a:spcBef>
              <a:spcAft>
                <a:spcPts val="0"/>
              </a:spcAft>
              <a:buClr>
                <a:schemeClr val="dk1"/>
              </a:buClr>
              <a:buSzPts val="1400"/>
              <a:buAutoNum type="romanLcPeriod"/>
              <a:defRPr>
                <a:solidFill>
                  <a:schemeClr val="dk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0" name="Google Shape;20;p5"/>
          <p:cNvSpPr txBox="1"/>
          <p:nvPr>
            <p:ph idx="1" type="subTitle"/>
          </p:nvPr>
        </p:nvSpPr>
        <p:spPr>
          <a:xfrm>
            <a:off x="4465013" y="1958522"/>
            <a:ext cx="3557100" cy="85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1" name="Google Shape;21;p5"/>
          <p:cNvSpPr txBox="1"/>
          <p:nvPr>
            <p:ph idx="2" type="subTitle"/>
          </p:nvPr>
        </p:nvSpPr>
        <p:spPr>
          <a:xfrm>
            <a:off x="1121888" y="3749550"/>
            <a:ext cx="3557100" cy="850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2" name="Google Shape;22;p5"/>
          <p:cNvSpPr txBox="1"/>
          <p:nvPr>
            <p:ph idx="3" type="subTitle"/>
          </p:nvPr>
        </p:nvSpPr>
        <p:spPr>
          <a:xfrm>
            <a:off x="4465013" y="1582475"/>
            <a:ext cx="3557100" cy="379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Poppins"/>
              <a:buNone/>
              <a:defRPr sz="1800">
                <a:latin typeface="Anton"/>
                <a:ea typeface="Anton"/>
                <a:cs typeface="Anton"/>
                <a:sym typeface="Anton"/>
              </a:defRPr>
            </a:lvl1pPr>
            <a:lvl2pPr lvl="1" rtl="0">
              <a:lnSpc>
                <a:spcPct val="100000"/>
              </a:lnSpc>
              <a:spcBef>
                <a:spcPts val="0"/>
              </a:spcBef>
              <a:spcAft>
                <a:spcPts val="0"/>
              </a:spcAft>
              <a:buSzPts val="1800"/>
              <a:buFont typeface="Poppins"/>
              <a:buNone/>
              <a:defRPr b="1" sz="1800">
                <a:latin typeface="Poppins"/>
                <a:ea typeface="Poppins"/>
                <a:cs typeface="Poppins"/>
                <a:sym typeface="Poppins"/>
              </a:defRPr>
            </a:lvl2pPr>
            <a:lvl3pPr lvl="2" rtl="0">
              <a:lnSpc>
                <a:spcPct val="100000"/>
              </a:lnSpc>
              <a:spcBef>
                <a:spcPts val="0"/>
              </a:spcBef>
              <a:spcAft>
                <a:spcPts val="0"/>
              </a:spcAft>
              <a:buSzPts val="1800"/>
              <a:buFont typeface="Poppins"/>
              <a:buNone/>
              <a:defRPr b="1" sz="1800">
                <a:latin typeface="Poppins"/>
                <a:ea typeface="Poppins"/>
                <a:cs typeface="Poppins"/>
                <a:sym typeface="Poppins"/>
              </a:defRPr>
            </a:lvl3pPr>
            <a:lvl4pPr lvl="3" rtl="0">
              <a:lnSpc>
                <a:spcPct val="100000"/>
              </a:lnSpc>
              <a:spcBef>
                <a:spcPts val="0"/>
              </a:spcBef>
              <a:spcAft>
                <a:spcPts val="0"/>
              </a:spcAft>
              <a:buSzPts val="1800"/>
              <a:buFont typeface="Poppins"/>
              <a:buNone/>
              <a:defRPr b="1" sz="1800">
                <a:latin typeface="Poppins"/>
                <a:ea typeface="Poppins"/>
                <a:cs typeface="Poppins"/>
                <a:sym typeface="Poppins"/>
              </a:defRPr>
            </a:lvl4pPr>
            <a:lvl5pPr lvl="4" rtl="0">
              <a:lnSpc>
                <a:spcPct val="100000"/>
              </a:lnSpc>
              <a:spcBef>
                <a:spcPts val="0"/>
              </a:spcBef>
              <a:spcAft>
                <a:spcPts val="0"/>
              </a:spcAft>
              <a:buSzPts val="1800"/>
              <a:buFont typeface="Poppins"/>
              <a:buNone/>
              <a:defRPr b="1" sz="1800">
                <a:latin typeface="Poppins"/>
                <a:ea typeface="Poppins"/>
                <a:cs typeface="Poppins"/>
                <a:sym typeface="Poppins"/>
              </a:defRPr>
            </a:lvl5pPr>
            <a:lvl6pPr lvl="5" rtl="0">
              <a:lnSpc>
                <a:spcPct val="100000"/>
              </a:lnSpc>
              <a:spcBef>
                <a:spcPts val="0"/>
              </a:spcBef>
              <a:spcAft>
                <a:spcPts val="0"/>
              </a:spcAft>
              <a:buSzPts val="1800"/>
              <a:buFont typeface="Poppins"/>
              <a:buNone/>
              <a:defRPr b="1" sz="1800">
                <a:latin typeface="Poppins"/>
                <a:ea typeface="Poppins"/>
                <a:cs typeface="Poppins"/>
                <a:sym typeface="Poppins"/>
              </a:defRPr>
            </a:lvl6pPr>
            <a:lvl7pPr lvl="6" rtl="0">
              <a:lnSpc>
                <a:spcPct val="100000"/>
              </a:lnSpc>
              <a:spcBef>
                <a:spcPts val="0"/>
              </a:spcBef>
              <a:spcAft>
                <a:spcPts val="0"/>
              </a:spcAft>
              <a:buSzPts val="1800"/>
              <a:buFont typeface="Poppins"/>
              <a:buNone/>
              <a:defRPr b="1" sz="1800">
                <a:latin typeface="Poppins"/>
                <a:ea typeface="Poppins"/>
                <a:cs typeface="Poppins"/>
                <a:sym typeface="Poppins"/>
              </a:defRPr>
            </a:lvl7pPr>
            <a:lvl8pPr lvl="7" rtl="0">
              <a:lnSpc>
                <a:spcPct val="100000"/>
              </a:lnSpc>
              <a:spcBef>
                <a:spcPts val="0"/>
              </a:spcBef>
              <a:spcAft>
                <a:spcPts val="0"/>
              </a:spcAft>
              <a:buSzPts val="1800"/>
              <a:buFont typeface="Poppins"/>
              <a:buNone/>
              <a:defRPr b="1" sz="1800">
                <a:latin typeface="Poppins"/>
                <a:ea typeface="Poppins"/>
                <a:cs typeface="Poppins"/>
                <a:sym typeface="Poppins"/>
              </a:defRPr>
            </a:lvl8pPr>
            <a:lvl9pPr lvl="8" rtl="0">
              <a:lnSpc>
                <a:spcPct val="100000"/>
              </a:lnSpc>
              <a:spcBef>
                <a:spcPts val="0"/>
              </a:spcBef>
              <a:spcAft>
                <a:spcPts val="0"/>
              </a:spcAft>
              <a:buSzPts val="1800"/>
              <a:buFont typeface="Poppins"/>
              <a:buNone/>
              <a:defRPr b="1" sz="1800">
                <a:latin typeface="Poppins"/>
                <a:ea typeface="Poppins"/>
                <a:cs typeface="Poppins"/>
                <a:sym typeface="Poppins"/>
              </a:defRPr>
            </a:lvl9pPr>
          </a:lstStyle>
          <a:p/>
        </p:txBody>
      </p:sp>
      <p:sp>
        <p:nvSpPr>
          <p:cNvPr id="23" name="Google Shape;23;p5"/>
          <p:cNvSpPr txBox="1"/>
          <p:nvPr>
            <p:ph idx="4" type="subTitle"/>
          </p:nvPr>
        </p:nvSpPr>
        <p:spPr>
          <a:xfrm>
            <a:off x="1121888" y="3373475"/>
            <a:ext cx="3557100" cy="3795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800"/>
              <a:buFont typeface="Poppins"/>
              <a:buNone/>
              <a:defRPr sz="1800">
                <a:latin typeface="Anton"/>
                <a:ea typeface="Anton"/>
                <a:cs typeface="Anton"/>
                <a:sym typeface="Anton"/>
              </a:defRPr>
            </a:lvl1pPr>
            <a:lvl2pPr lvl="1" rtl="0">
              <a:lnSpc>
                <a:spcPct val="100000"/>
              </a:lnSpc>
              <a:spcBef>
                <a:spcPts val="0"/>
              </a:spcBef>
              <a:spcAft>
                <a:spcPts val="0"/>
              </a:spcAft>
              <a:buSzPts val="1800"/>
              <a:buFont typeface="Poppins"/>
              <a:buNone/>
              <a:defRPr b="1" sz="1800">
                <a:latin typeface="Poppins"/>
                <a:ea typeface="Poppins"/>
                <a:cs typeface="Poppins"/>
                <a:sym typeface="Poppins"/>
              </a:defRPr>
            </a:lvl2pPr>
            <a:lvl3pPr lvl="2" rtl="0">
              <a:lnSpc>
                <a:spcPct val="100000"/>
              </a:lnSpc>
              <a:spcBef>
                <a:spcPts val="0"/>
              </a:spcBef>
              <a:spcAft>
                <a:spcPts val="0"/>
              </a:spcAft>
              <a:buSzPts val="1800"/>
              <a:buFont typeface="Poppins"/>
              <a:buNone/>
              <a:defRPr b="1" sz="1800">
                <a:latin typeface="Poppins"/>
                <a:ea typeface="Poppins"/>
                <a:cs typeface="Poppins"/>
                <a:sym typeface="Poppins"/>
              </a:defRPr>
            </a:lvl3pPr>
            <a:lvl4pPr lvl="3" rtl="0">
              <a:lnSpc>
                <a:spcPct val="100000"/>
              </a:lnSpc>
              <a:spcBef>
                <a:spcPts val="0"/>
              </a:spcBef>
              <a:spcAft>
                <a:spcPts val="0"/>
              </a:spcAft>
              <a:buSzPts val="1800"/>
              <a:buFont typeface="Poppins"/>
              <a:buNone/>
              <a:defRPr b="1" sz="1800">
                <a:latin typeface="Poppins"/>
                <a:ea typeface="Poppins"/>
                <a:cs typeface="Poppins"/>
                <a:sym typeface="Poppins"/>
              </a:defRPr>
            </a:lvl4pPr>
            <a:lvl5pPr lvl="4" rtl="0">
              <a:lnSpc>
                <a:spcPct val="100000"/>
              </a:lnSpc>
              <a:spcBef>
                <a:spcPts val="0"/>
              </a:spcBef>
              <a:spcAft>
                <a:spcPts val="0"/>
              </a:spcAft>
              <a:buSzPts val="1800"/>
              <a:buFont typeface="Poppins"/>
              <a:buNone/>
              <a:defRPr b="1" sz="1800">
                <a:latin typeface="Poppins"/>
                <a:ea typeface="Poppins"/>
                <a:cs typeface="Poppins"/>
                <a:sym typeface="Poppins"/>
              </a:defRPr>
            </a:lvl5pPr>
            <a:lvl6pPr lvl="5" rtl="0">
              <a:lnSpc>
                <a:spcPct val="100000"/>
              </a:lnSpc>
              <a:spcBef>
                <a:spcPts val="0"/>
              </a:spcBef>
              <a:spcAft>
                <a:spcPts val="0"/>
              </a:spcAft>
              <a:buSzPts val="1800"/>
              <a:buFont typeface="Poppins"/>
              <a:buNone/>
              <a:defRPr b="1" sz="1800">
                <a:latin typeface="Poppins"/>
                <a:ea typeface="Poppins"/>
                <a:cs typeface="Poppins"/>
                <a:sym typeface="Poppins"/>
              </a:defRPr>
            </a:lvl6pPr>
            <a:lvl7pPr lvl="6" rtl="0">
              <a:lnSpc>
                <a:spcPct val="100000"/>
              </a:lnSpc>
              <a:spcBef>
                <a:spcPts val="0"/>
              </a:spcBef>
              <a:spcAft>
                <a:spcPts val="0"/>
              </a:spcAft>
              <a:buSzPts val="1800"/>
              <a:buFont typeface="Poppins"/>
              <a:buNone/>
              <a:defRPr b="1" sz="1800">
                <a:latin typeface="Poppins"/>
                <a:ea typeface="Poppins"/>
                <a:cs typeface="Poppins"/>
                <a:sym typeface="Poppins"/>
              </a:defRPr>
            </a:lvl7pPr>
            <a:lvl8pPr lvl="7" rtl="0">
              <a:lnSpc>
                <a:spcPct val="100000"/>
              </a:lnSpc>
              <a:spcBef>
                <a:spcPts val="0"/>
              </a:spcBef>
              <a:spcAft>
                <a:spcPts val="0"/>
              </a:spcAft>
              <a:buSzPts val="1800"/>
              <a:buFont typeface="Poppins"/>
              <a:buNone/>
              <a:defRPr b="1" sz="1800">
                <a:latin typeface="Poppins"/>
                <a:ea typeface="Poppins"/>
                <a:cs typeface="Poppins"/>
                <a:sym typeface="Poppins"/>
              </a:defRPr>
            </a:lvl8pPr>
            <a:lvl9pPr lvl="8" rtl="0">
              <a:lnSpc>
                <a:spcPct val="100000"/>
              </a:lnSpc>
              <a:spcBef>
                <a:spcPts val="0"/>
              </a:spcBef>
              <a:spcAft>
                <a:spcPts val="0"/>
              </a:spcAft>
              <a:buSzPts val="1800"/>
              <a:buFont typeface="Poppins"/>
              <a:buNone/>
              <a:defRPr b="1" sz="1800">
                <a:latin typeface="Poppins"/>
                <a:ea typeface="Poppins"/>
                <a:cs typeface="Poppins"/>
                <a:sym typeface="Poppi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 name="Shape 26"/>
        <p:cNvGrpSpPr/>
        <p:nvPr/>
      </p:nvGrpSpPr>
      <p:grpSpPr>
        <a:xfrm>
          <a:off x="0" y="0"/>
          <a:ext cx="0" cy="0"/>
          <a:chOff x="0" y="0"/>
          <a:chExt cx="0" cy="0"/>
        </a:xfrm>
      </p:grpSpPr>
      <p:sp>
        <p:nvSpPr>
          <p:cNvPr id="27" name="Google Shape;27;p7"/>
          <p:cNvSpPr txBox="1"/>
          <p:nvPr>
            <p:ph type="title"/>
          </p:nvPr>
        </p:nvSpPr>
        <p:spPr>
          <a:xfrm>
            <a:off x="713225" y="1366200"/>
            <a:ext cx="3591600" cy="13299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8" name="Google Shape;28;p7"/>
          <p:cNvSpPr txBox="1"/>
          <p:nvPr>
            <p:ph idx="1" type="body"/>
          </p:nvPr>
        </p:nvSpPr>
        <p:spPr>
          <a:xfrm>
            <a:off x="713225" y="2793575"/>
            <a:ext cx="3591600" cy="1815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434343"/>
              </a:buClr>
              <a:buSzPts val="1400"/>
              <a:buChar char="●"/>
              <a:defRPr sz="1400"/>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8"/>
          <p:cNvSpPr txBox="1"/>
          <p:nvPr>
            <p:ph type="title"/>
          </p:nvPr>
        </p:nvSpPr>
        <p:spPr>
          <a:xfrm>
            <a:off x="3589200" y="1334100"/>
            <a:ext cx="4841700" cy="29091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96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1" name="Shape 31"/>
        <p:cNvGrpSpPr/>
        <p:nvPr/>
      </p:nvGrpSpPr>
      <p:grpSpPr>
        <a:xfrm>
          <a:off x="0" y="0"/>
          <a:ext cx="0" cy="0"/>
          <a:chOff x="0" y="0"/>
          <a:chExt cx="0" cy="0"/>
        </a:xfrm>
      </p:grpSpPr>
      <p:sp>
        <p:nvSpPr>
          <p:cNvPr id="32" name="Google Shape;32;p9"/>
          <p:cNvSpPr txBox="1"/>
          <p:nvPr>
            <p:ph idx="1" type="subTitle"/>
          </p:nvPr>
        </p:nvSpPr>
        <p:spPr>
          <a:xfrm>
            <a:off x="713225" y="2415338"/>
            <a:ext cx="2753400" cy="100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 name="Google Shape;33;p9"/>
          <p:cNvSpPr txBox="1"/>
          <p:nvPr>
            <p:ph type="title"/>
          </p:nvPr>
        </p:nvSpPr>
        <p:spPr>
          <a:xfrm>
            <a:off x="713225" y="1724038"/>
            <a:ext cx="27534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 name="Shape 34"/>
        <p:cNvGrpSpPr/>
        <p:nvPr/>
      </p:nvGrpSpPr>
      <p:grpSpPr>
        <a:xfrm>
          <a:off x="0" y="0"/>
          <a:ext cx="0" cy="0"/>
          <a:chOff x="0" y="0"/>
          <a:chExt cx="0" cy="0"/>
        </a:xfrm>
      </p:grpSpPr>
      <p:sp>
        <p:nvSpPr>
          <p:cNvPr id="35" name="Google Shape;35;p10"/>
          <p:cNvSpPr txBox="1"/>
          <p:nvPr>
            <p:ph type="title"/>
          </p:nvPr>
        </p:nvSpPr>
        <p:spPr>
          <a:xfrm>
            <a:off x="2536200" y="1435350"/>
            <a:ext cx="4071600" cy="211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200">
                <a:solidFill>
                  <a:schemeClr val="dk1"/>
                </a:solidFill>
              </a:defRPr>
            </a:lvl1pPr>
            <a:lvl2pPr lvl="1" rtl="0" algn="ctr">
              <a:spcBef>
                <a:spcPts val="0"/>
              </a:spcBef>
              <a:spcAft>
                <a:spcPts val="0"/>
              </a:spcAft>
              <a:buSzPts val="3600"/>
              <a:buNone/>
              <a:defRPr/>
            </a:lvl2pPr>
            <a:lvl3pPr lvl="2" rtl="0" algn="ctr">
              <a:spcBef>
                <a:spcPts val="0"/>
              </a:spcBef>
              <a:spcAft>
                <a:spcPts val="0"/>
              </a:spcAft>
              <a:buSzPts val="3600"/>
              <a:buNone/>
              <a:defRPr/>
            </a:lvl3pPr>
            <a:lvl4pPr lvl="3" rtl="0" algn="ctr">
              <a:spcBef>
                <a:spcPts val="0"/>
              </a:spcBef>
              <a:spcAft>
                <a:spcPts val="0"/>
              </a:spcAft>
              <a:buSzPts val="3600"/>
              <a:buNone/>
              <a:defRPr/>
            </a:lvl4pPr>
            <a:lvl5pPr lvl="4" rtl="0" algn="ctr">
              <a:spcBef>
                <a:spcPts val="0"/>
              </a:spcBef>
              <a:spcAft>
                <a:spcPts val="0"/>
              </a:spcAft>
              <a:buSzPts val="3600"/>
              <a:buNone/>
              <a:defRPr/>
            </a:lvl5pPr>
            <a:lvl6pPr lvl="5" rtl="0" algn="ctr">
              <a:spcBef>
                <a:spcPts val="0"/>
              </a:spcBef>
              <a:spcAft>
                <a:spcPts val="0"/>
              </a:spcAft>
              <a:buSzPts val="3600"/>
              <a:buNone/>
              <a:defRPr/>
            </a:lvl6pPr>
            <a:lvl7pPr lvl="6" rtl="0" algn="ctr">
              <a:spcBef>
                <a:spcPts val="0"/>
              </a:spcBef>
              <a:spcAft>
                <a:spcPts val="0"/>
              </a:spcAft>
              <a:buSzPts val="3600"/>
              <a:buNone/>
              <a:defRPr/>
            </a:lvl7pPr>
            <a:lvl8pPr lvl="7" rtl="0" algn="ctr">
              <a:spcBef>
                <a:spcPts val="0"/>
              </a:spcBef>
              <a:spcAft>
                <a:spcPts val="0"/>
              </a:spcAft>
              <a:buSzPts val="3600"/>
              <a:buNone/>
              <a:defRPr/>
            </a:lvl8pPr>
            <a:lvl9pPr lvl="8" rtl="0" algn="ctr">
              <a:spcBef>
                <a:spcPts val="0"/>
              </a:spcBef>
              <a:spcAft>
                <a:spcPts val="0"/>
              </a:spcAft>
              <a:buSzPts val="36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600"/>
              <a:buFont typeface="Anton"/>
              <a:buNone/>
              <a:defRPr sz="3600">
                <a:solidFill>
                  <a:schemeClr val="dk1"/>
                </a:solidFill>
                <a:latin typeface="Anton"/>
                <a:ea typeface="Anton"/>
                <a:cs typeface="Anton"/>
                <a:sym typeface="Anton"/>
              </a:defRPr>
            </a:lvl1pPr>
            <a:lvl2pPr lvl="1" rtl="0">
              <a:spcBef>
                <a:spcPts val="0"/>
              </a:spcBef>
              <a:spcAft>
                <a:spcPts val="0"/>
              </a:spcAft>
              <a:buClr>
                <a:schemeClr val="dk1"/>
              </a:buClr>
              <a:buSzPts val="3600"/>
              <a:buFont typeface="Anton"/>
              <a:buNone/>
              <a:defRPr sz="3600">
                <a:solidFill>
                  <a:schemeClr val="dk1"/>
                </a:solidFill>
                <a:latin typeface="Anton"/>
                <a:ea typeface="Anton"/>
                <a:cs typeface="Anton"/>
                <a:sym typeface="Anton"/>
              </a:defRPr>
            </a:lvl2pPr>
            <a:lvl3pPr lvl="2" rtl="0">
              <a:spcBef>
                <a:spcPts val="0"/>
              </a:spcBef>
              <a:spcAft>
                <a:spcPts val="0"/>
              </a:spcAft>
              <a:buClr>
                <a:schemeClr val="dk1"/>
              </a:buClr>
              <a:buSzPts val="3600"/>
              <a:buFont typeface="Anton"/>
              <a:buNone/>
              <a:defRPr sz="3600">
                <a:solidFill>
                  <a:schemeClr val="dk1"/>
                </a:solidFill>
                <a:latin typeface="Anton"/>
                <a:ea typeface="Anton"/>
                <a:cs typeface="Anton"/>
                <a:sym typeface="Anton"/>
              </a:defRPr>
            </a:lvl3pPr>
            <a:lvl4pPr lvl="3" rtl="0">
              <a:spcBef>
                <a:spcPts val="0"/>
              </a:spcBef>
              <a:spcAft>
                <a:spcPts val="0"/>
              </a:spcAft>
              <a:buClr>
                <a:schemeClr val="dk1"/>
              </a:buClr>
              <a:buSzPts val="3600"/>
              <a:buFont typeface="Anton"/>
              <a:buNone/>
              <a:defRPr sz="3600">
                <a:solidFill>
                  <a:schemeClr val="dk1"/>
                </a:solidFill>
                <a:latin typeface="Anton"/>
                <a:ea typeface="Anton"/>
                <a:cs typeface="Anton"/>
                <a:sym typeface="Anton"/>
              </a:defRPr>
            </a:lvl4pPr>
            <a:lvl5pPr lvl="4" rtl="0">
              <a:spcBef>
                <a:spcPts val="0"/>
              </a:spcBef>
              <a:spcAft>
                <a:spcPts val="0"/>
              </a:spcAft>
              <a:buClr>
                <a:schemeClr val="dk1"/>
              </a:buClr>
              <a:buSzPts val="3600"/>
              <a:buFont typeface="Anton"/>
              <a:buNone/>
              <a:defRPr sz="3600">
                <a:solidFill>
                  <a:schemeClr val="dk1"/>
                </a:solidFill>
                <a:latin typeface="Anton"/>
                <a:ea typeface="Anton"/>
                <a:cs typeface="Anton"/>
                <a:sym typeface="Anton"/>
              </a:defRPr>
            </a:lvl5pPr>
            <a:lvl6pPr lvl="5" rtl="0">
              <a:spcBef>
                <a:spcPts val="0"/>
              </a:spcBef>
              <a:spcAft>
                <a:spcPts val="0"/>
              </a:spcAft>
              <a:buClr>
                <a:schemeClr val="dk1"/>
              </a:buClr>
              <a:buSzPts val="3600"/>
              <a:buFont typeface="Anton"/>
              <a:buNone/>
              <a:defRPr sz="3600">
                <a:solidFill>
                  <a:schemeClr val="dk1"/>
                </a:solidFill>
                <a:latin typeface="Anton"/>
                <a:ea typeface="Anton"/>
                <a:cs typeface="Anton"/>
                <a:sym typeface="Anton"/>
              </a:defRPr>
            </a:lvl6pPr>
            <a:lvl7pPr lvl="6" rtl="0">
              <a:spcBef>
                <a:spcPts val="0"/>
              </a:spcBef>
              <a:spcAft>
                <a:spcPts val="0"/>
              </a:spcAft>
              <a:buClr>
                <a:schemeClr val="dk1"/>
              </a:buClr>
              <a:buSzPts val="3600"/>
              <a:buFont typeface="Anton"/>
              <a:buNone/>
              <a:defRPr sz="3600">
                <a:solidFill>
                  <a:schemeClr val="dk1"/>
                </a:solidFill>
                <a:latin typeface="Anton"/>
                <a:ea typeface="Anton"/>
                <a:cs typeface="Anton"/>
                <a:sym typeface="Anton"/>
              </a:defRPr>
            </a:lvl7pPr>
            <a:lvl8pPr lvl="7" rtl="0">
              <a:spcBef>
                <a:spcPts val="0"/>
              </a:spcBef>
              <a:spcAft>
                <a:spcPts val="0"/>
              </a:spcAft>
              <a:buClr>
                <a:schemeClr val="dk1"/>
              </a:buClr>
              <a:buSzPts val="3600"/>
              <a:buFont typeface="Anton"/>
              <a:buNone/>
              <a:defRPr sz="3600">
                <a:solidFill>
                  <a:schemeClr val="dk1"/>
                </a:solidFill>
                <a:latin typeface="Anton"/>
                <a:ea typeface="Anton"/>
                <a:cs typeface="Anton"/>
                <a:sym typeface="Anton"/>
              </a:defRPr>
            </a:lvl8pPr>
            <a:lvl9pPr lvl="8" rtl="0">
              <a:spcBef>
                <a:spcPts val="0"/>
              </a:spcBef>
              <a:spcAft>
                <a:spcPts val="0"/>
              </a:spcAft>
              <a:buClr>
                <a:schemeClr val="dk1"/>
              </a:buClr>
              <a:buSzPts val="3600"/>
              <a:buFont typeface="Anton"/>
              <a:buNone/>
              <a:defRPr sz="3600">
                <a:solidFill>
                  <a:schemeClr val="dk1"/>
                </a:solidFill>
                <a:latin typeface="Anton"/>
                <a:ea typeface="Anton"/>
                <a:cs typeface="Anton"/>
                <a:sym typeface="Anton"/>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indent="-317500" lvl="1" marL="9144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2pPr>
            <a:lvl3pPr indent="-317500" lvl="2" marL="13716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3pPr>
            <a:lvl4pPr indent="-317500" lvl="3" marL="18288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4pPr>
            <a:lvl5pPr indent="-317500" lvl="4" marL="22860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5pPr>
            <a:lvl6pPr indent="-317500" lvl="5" marL="27432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6pPr>
            <a:lvl7pPr indent="-317500" lvl="6" marL="32004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7pPr>
            <a:lvl8pPr indent="-317500" lvl="7" marL="36576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8pPr>
            <a:lvl9pPr indent="-317500" lvl="8" marL="41148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aipokertutorial.com/the-cfr-algorithm/" TargetMode="External"/><Relationship Id="rId4" Type="http://schemas.openxmlformats.org/officeDocument/2006/relationships/hyperlink" Target="https://youtu.be/ygDt_AumPr0?si=xciIQ4Y__LwCc45h" TargetMode="External"/><Relationship Id="rId5" Type="http://schemas.openxmlformats.org/officeDocument/2006/relationships/hyperlink" Target="http://modelai.gettysburg.edu/2013/cfr/cfr.pdf" TargetMode="External"/><Relationship Id="rId6" Type="http://schemas.openxmlformats.org/officeDocument/2006/relationships/hyperlink" Target="https://poker.cs.ualberta.ca/publications/NIPS07-cfr.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hyperlink" Target="https://github.com/onatozer/kuhn-poker-"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3"/>
          <p:cNvSpPr txBox="1"/>
          <p:nvPr/>
        </p:nvSpPr>
        <p:spPr>
          <a:xfrm>
            <a:off x="4693675" y="1570000"/>
            <a:ext cx="3737100" cy="1889100"/>
          </a:xfrm>
          <a:prstGeom prst="rect">
            <a:avLst/>
          </a:prstGeom>
          <a:noFill/>
          <a:ln>
            <a:noFill/>
          </a:ln>
        </p:spPr>
        <p:txBody>
          <a:bodyPr anchorCtr="0" anchor="b" bIns="91425" lIns="0" spcFirstLastPara="1" rIns="91425" wrap="square" tIns="91425">
            <a:noAutofit/>
          </a:bodyPr>
          <a:lstStyle/>
          <a:p>
            <a:pPr indent="0" lvl="0" marL="0" rtl="0" algn="l">
              <a:lnSpc>
                <a:spcPct val="90000"/>
              </a:lnSpc>
              <a:spcBef>
                <a:spcPts val="0"/>
              </a:spcBef>
              <a:spcAft>
                <a:spcPts val="0"/>
              </a:spcAft>
              <a:buNone/>
            </a:pPr>
            <a:r>
              <a:rPr lang="en" sz="5600">
                <a:latin typeface="Anton"/>
                <a:ea typeface="Anton"/>
                <a:cs typeface="Anton"/>
                <a:sym typeface="Anton"/>
              </a:rPr>
              <a:t>Week One</a:t>
            </a:r>
            <a:r>
              <a:rPr lang="en" sz="5600">
                <a:solidFill>
                  <a:srgbClr val="000000"/>
                </a:solidFill>
                <a:latin typeface="Anton"/>
                <a:ea typeface="Anton"/>
                <a:cs typeface="Anton"/>
                <a:sym typeface="Anton"/>
              </a:rPr>
              <a:t> </a:t>
            </a:r>
            <a:endParaRPr sz="5600">
              <a:solidFill>
                <a:srgbClr val="000000"/>
              </a:solidFill>
              <a:latin typeface="Anton"/>
              <a:ea typeface="Anton"/>
              <a:cs typeface="Anton"/>
              <a:sym typeface="Anton"/>
            </a:endParaRPr>
          </a:p>
        </p:txBody>
      </p:sp>
      <p:sp>
        <p:nvSpPr>
          <p:cNvPr id="108" name="Google Shape;108;p23"/>
          <p:cNvSpPr txBox="1"/>
          <p:nvPr/>
        </p:nvSpPr>
        <p:spPr>
          <a:xfrm>
            <a:off x="4693675" y="3599050"/>
            <a:ext cx="3737100" cy="473400"/>
          </a:xfrm>
          <a:prstGeom prst="rect">
            <a:avLst/>
          </a:prstGeom>
          <a:noFill/>
          <a:ln cap="sq" cmpd="sng" w="19050">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Barlow"/>
                <a:ea typeface="Barlow"/>
                <a:cs typeface="Barlow"/>
                <a:sym typeface="Barlow"/>
              </a:rPr>
              <a:t>MDST F24</a:t>
            </a:r>
            <a:endParaRPr sz="1600">
              <a:solidFill>
                <a:srgbClr val="000000"/>
              </a:solidFill>
              <a:latin typeface="Barlow"/>
              <a:ea typeface="Barlow"/>
              <a:cs typeface="Barlow"/>
              <a:sym typeface="Barlow"/>
            </a:endParaRPr>
          </a:p>
        </p:txBody>
      </p:sp>
      <p:pic>
        <p:nvPicPr>
          <p:cNvPr id="109" name="Google Shape;109;p23"/>
          <p:cNvPicPr preferRelativeResize="0"/>
          <p:nvPr/>
        </p:nvPicPr>
        <p:blipFill rotWithShape="1">
          <a:blip r:embed="rId3">
            <a:alphaModFix amt="76000"/>
          </a:blip>
          <a:srcRect b="0" l="16880" r="27131" t="0"/>
          <a:stretch/>
        </p:blipFill>
        <p:spPr>
          <a:xfrm>
            <a:off x="730450" y="574524"/>
            <a:ext cx="3355625" cy="3994451"/>
          </a:xfrm>
          <a:prstGeom prst="rect">
            <a:avLst/>
          </a:prstGeom>
          <a:noFill/>
          <a:ln cap="flat" cmpd="sng" w="38100">
            <a:solidFill>
              <a:srgbClr val="000000"/>
            </a:solidFill>
            <a:prstDash val="solid"/>
            <a:miter lim="8000"/>
            <a:headEnd len="sm" w="sm" type="none"/>
            <a:tailEnd len="sm" w="sm" type="none"/>
          </a:ln>
        </p:spPr>
      </p:pic>
      <p:grpSp>
        <p:nvGrpSpPr>
          <p:cNvPr id="110" name="Google Shape;110;p23"/>
          <p:cNvGrpSpPr/>
          <p:nvPr/>
        </p:nvGrpSpPr>
        <p:grpSpPr>
          <a:xfrm>
            <a:off x="4693675" y="539525"/>
            <a:ext cx="1686900" cy="528900"/>
            <a:chOff x="4693675" y="539525"/>
            <a:chExt cx="1686900" cy="528900"/>
          </a:xfrm>
        </p:grpSpPr>
        <p:sp>
          <p:nvSpPr>
            <p:cNvPr id="111" name="Google Shape;111;p23"/>
            <p:cNvSpPr/>
            <p:nvPr/>
          </p:nvSpPr>
          <p:spPr>
            <a:xfrm>
              <a:off x="4693675" y="539525"/>
              <a:ext cx="1686900" cy="528900"/>
            </a:xfrm>
            <a:prstGeom prst="rect">
              <a:avLst/>
            </a:prstGeom>
            <a:noFill/>
            <a:ln cap="sq" cmpd="sng" w="19050">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3"/>
            <p:cNvSpPr/>
            <p:nvPr/>
          </p:nvSpPr>
          <p:spPr>
            <a:xfrm>
              <a:off x="4813598" y="635079"/>
              <a:ext cx="242400" cy="337800"/>
            </a:xfrm>
            <a:prstGeom prst="diamond">
              <a:avLst/>
            </a:prstGeom>
            <a:solidFill>
              <a:srgbClr val="000000"/>
            </a:solidFill>
            <a:ln cap="sq" cmpd="sng" w="19050">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3"/>
            <p:cNvSpPr/>
            <p:nvPr/>
          </p:nvSpPr>
          <p:spPr>
            <a:xfrm>
              <a:off x="5181791" y="644528"/>
              <a:ext cx="315000" cy="315000"/>
            </a:xfrm>
            <a:prstGeom prst="hear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 name="Google Shape;114;p23"/>
            <p:cNvGrpSpPr/>
            <p:nvPr/>
          </p:nvGrpSpPr>
          <p:grpSpPr>
            <a:xfrm>
              <a:off x="5622584" y="635089"/>
              <a:ext cx="256721" cy="337780"/>
              <a:chOff x="327200" y="1825275"/>
              <a:chExt cx="357600" cy="470512"/>
            </a:xfrm>
          </p:grpSpPr>
          <p:sp>
            <p:nvSpPr>
              <p:cNvPr id="115" name="Google Shape;115;p23"/>
              <p:cNvSpPr/>
              <p:nvPr/>
            </p:nvSpPr>
            <p:spPr>
              <a:xfrm>
                <a:off x="327200" y="1825275"/>
                <a:ext cx="178800" cy="1788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3"/>
              <p:cNvSpPr/>
              <p:nvPr/>
            </p:nvSpPr>
            <p:spPr>
              <a:xfrm>
                <a:off x="506000" y="1825275"/>
                <a:ext cx="178800" cy="1788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3"/>
              <p:cNvSpPr/>
              <p:nvPr/>
            </p:nvSpPr>
            <p:spPr>
              <a:xfrm>
                <a:off x="327200" y="2004075"/>
                <a:ext cx="178800" cy="1788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3"/>
              <p:cNvSpPr/>
              <p:nvPr/>
            </p:nvSpPr>
            <p:spPr>
              <a:xfrm>
                <a:off x="506000" y="2004075"/>
                <a:ext cx="178800" cy="1788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3"/>
              <p:cNvSpPr/>
              <p:nvPr/>
            </p:nvSpPr>
            <p:spPr>
              <a:xfrm>
                <a:off x="413975" y="1919587"/>
                <a:ext cx="178800" cy="1788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0" name="Google Shape;120;p23"/>
              <p:cNvCxnSpPr>
                <a:stCxn id="119" idx="4"/>
              </p:cNvCxnSpPr>
              <p:nvPr/>
            </p:nvCxnSpPr>
            <p:spPr>
              <a:xfrm>
                <a:off x="503375" y="2098387"/>
                <a:ext cx="0" cy="197400"/>
              </a:xfrm>
              <a:prstGeom prst="straightConnector1">
                <a:avLst/>
              </a:prstGeom>
              <a:noFill/>
              <a:ln cap="flat" cmpd="sng" w="19050">
                <a:solidFill>
                  <a:srgbClr val="000000"/>
                </a:solidFill>
                <a:prstDash val="solid"/>
                <a:round/>
                <a:headEnd len="med" w="med" type="none"/>
                <a:tailEnd len="med" w="med" type="none"/>
              </a:ln>
            </p:spPr>
          </p:cxnSp>
        </p:grpSp>
        <p:grpSp>
          <p:nvGrpSpPr>
            <p:cNvPr id="121" name="Google Shape;121;p23"/>
            <p:cNvGrpSpPr/>
            <p:nvPr/>
          </p:nvGrpSpPr>
          <p:grpSpPr>
            <a:xfrm>
              <a:off x="6004878" y="651671"/>
              <a:ext cx="254866" cy="304615"/>
              <a:chOff x="5329250" y="3967743"/>
              <a:chExt cx="232500" cy="277857"/>
            </a:xfrm>
          </p:grpSpPr>
          <p:sp>
            <p:nvSpPr>
              <p:cNvPr id="122" name="Google Shape;122;p23"/>
              <p:cNvSpPr/>
              <p:nvPr/>
            </p:nvSpPr>
            <p:spPr>
              <a:xfrm rot="10800000">
                <a:off x="5329250" y="3967743"/>
                <a:ext cx="232500" cy="232500"/>
              </a:xfrm>
              <a:prstGeom prst="hear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3"/>
              <p:cNvSpPr/>
              <p:nvPr/>
            </p:nvSpPr>
            <p:spPr>
              <a:xfrm>
                <a:off x="5403650" y="4173300"/>
                <a:ext cx="83700" cy="72300"/>
              </a:xfrm>
              <a:prstGeom prst="triangle">
                <a:avLst>
                  <a:gd fmla="val 50000"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4" name="Google Shape;124;p23"/>
              <p:cNvCxnSpPr/>
              <p:nvPr/>
            </p:nvCxnSpPr>
            <p:spPr>
              <a:xfrm>
                <a:off x="5445500" y="4137510"/>
                <a:ext cx="0" cy="72300"/>
              </a:xfrm>
              <a:prstGeom prst="straightConnector1">
                <a:avLst/>
              </a:prstGeom>
              <a:noFill/>
              <a:ln cap="flat" cmpd="sng" w="19050">
                <a:solidFill>
                  <a:srgbClr val="000000"/>
                </a:solidFill>
                <a:prstDash val="solid"/>
                <a:round/>
                <a:headEnd len="med" w="med" type="none"/>
                <a:tailEnd len="med" w="med" type="none"/>
              </a:ln>
            </p:spPr>
          </p:cxn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Kuhn Poker Rules</a:t>
            </a:r>
            <a:endParaRPr/>
          </a:p>
        </p:txBody>
      </p:sp>
      <p:sp>
        <p:nvSpPr>
          <p:cNvPr id="178" name="Google Shape;178;p32"/>
          <p:cNvSpPr txBox="1"/>
          <p:nvPr>
            <p:ph idx="1" type="body"/>
          </p:nvPr>
        </p:nvSpPr>
        <p:spPr>
          <a:xfrm>
            <a:off x="720000" y="1072350"/>
            <a:ext cx="7704000" cy="3754500"/>
          </a:xfrm>
          <a:prstGeom prst="rect">
            <a:avLst/>
          </a:prstGeom>
        </p:spPr>
        <p:txBody>
          <a:bodyPr anchorCtr="0" anchor="t" bIns="91425" lIns="91425" spcFirstLastPara="1" rIns="91425" wrap="square" tIns="91425">
            <a:noAutofit/>
          </a:bodyPr>
          <a:lstStyle/>
          <a:p>
            <a:pPr indent="-349250" lvl="0" marL="457200" rtl="0" algn="l">
              <a:lnSpc>
                <a:spcPct val="100000"/>
              </a:lnSpc>
              <a:spcBef>
                <a:spcPts val="0"/>
              </a:spcBef>
              <a:spcAft>
                <a:spcPts val="0"/>
              </a:spcAft>
              <a:buSzPts val="1900"/>
              <a:buChar char="●"/>
            </a:pPr>
            <a:r>
              <a:rPr b="1" lang="en" sz="1400"/>
              <a:t>Starting the Game</a:t>
            </a:r>
            <a:r>
              <a:rPr lang="en" sz="1400"/>
              <a:t>:</a:t>
            </a:r>
            <a:endParaRPr sz="1400"/>
          </a:p>
          <a:p>
            <a:pPr indent="-317500" lvl="1" marL="914400" rtl="0" algn="l">
              <a:lnSpc>
                <a:spcPct val="100000"/>
              </a:lnSpc>
              <a:spcBef>
                <a:spcPts val="0"/>
              </a:spcBef>
              <a:spcAft>
                <a:spcPts val="0"/>
              </a:spcAft>
              <a:buSzPts val="1400"/>
              <a:buFont typeface="Barlow"/>
              <a:buChar char="○"/>
            </a:pPr>
            <a:r>
              <a:rPr lang="en" sz="1200"/>
              <a:t>Each player antes 1 chip into the pot, so the initial pot is 2 chips.</a:t>
            </a:r>
            <a:endParaRPr sz="1200"/>
          </a:p>
          <a:p>
            <a:pPr indent="-317500" lvl="1" marL="914400" rtl="0" algn="l">
              <a:lnSpc>
                <a:spcPct val="100000"/>
              </a:lnSpc>
              <a:spcBef>
                <a:spcPts val="0"/>
              </a:spcBef>
              <a:spcAft>
                <a:spcPts val="0"/>
              </a:spcAft>
              <a:buSzPts val="1400"/>
              <a:buFont typeface="Barlow"/>
              <a:buChar char="○"/>
            </a:pPr>
            <a:r>
              <a:rPr lang="en" sz="1200"/>
              <a:t>Player 1 (P1) is dealt a card, followed by Player 2 (P2).</a:t>
            </a:r>
            <a:endParaRPr sz="1200"/>
          </a:p>
          <a:p>
            <a:pPr indent="-317500" lvl="1" marL="914400" rtl="0" algn="l">
              <a:lnSpc>
                <a:spcPct val="100000"/>
              </a:lnSpc>
              <a:spcBef>
                <a:spcPts val="0"/>
              </a:spcBef>
              <a:spcAft>
                <a:spcPts val="0"/>
              </a:spcAft>
              <a:buSzPts val="1400"/>
              <a:buFont typeface="Barlow"/>
              <a:buChar char="○"/>
            </a:pPr>
            <a:r>
              <a:rPr lang="en" sz="1200"/>
              <a:t>The third card is not revealed and remains hidden.</a:t>
            </a:r>
            <a:endParaRPr sz="1200"/>
          </a:p>
          <a:p>
            <a:pPr indent="-349250" lvl="0" marL="457200" rtl="0" algn="l">
              <a:lnSpc>
                <a:spcPct val="100000"/>
              </a:lnSpc>
              <a:spcBef>
                <a:spcPts val="0"/>
              </a:spcBef>
              <a:spcAft>
                <a:spcPts val="0"/>
              </a:spcAft>
              <a:buSzPts val="1900"/>
              <a:buChar char="●"/>
            </a:pPr>
            <a:r>
              <a:rPr b="1" lang="en" sz="1400"/>
              <a:t>Actions</a:t>
            </a:r>
            <a:r>
              <a:rPr lang="en" sz="1400"/>
              <a:t>:</a:t>
            </a:r>
            <a:endParaRPr sz="1400"/>
          </a:p>
          <a:p>
            <a:pPr indent="-317500" lvl="1" marL="914400" rtl="0" algn="l">
              <a:lnSpc>
                <a:spcPct val="100000"/>
              </a:lnSpc>
              <a:spcBef>
                <a:spcPts val="0"/>
              </a:spcBef>
              <a:spcAft>
                <a:spcPts val="0"/>
              </a:spcAft>
              <a:buSzPts val="1400"/>
              <a:buFont typeface="Barlow"/>
              <a:buChar char="○"/>
            </a:pPr>
            <a:r>
              <a:rPr lang="en" sz="1200"/>
              <a:t>The game proceeds with one betting round.</a:t>
            </a:r>
            <a:endParaRPr sz="1200"/>
          </a:p>
          <a:p>
            <a:pPr indent="-317500" lvl="1" marL="914400" rtl="0" algn="l">
              <a:lnSpc>
                <a:spcPct val="100000"/>
              </a:lnSpc>
              <a:spcBef>
                <a:spcPts val="0"/>
              </a:spcBef>
              <a:spcAft>
                <a:spcPts val="0"/>
              </a:spcAft>
              <a:buSzPts val="1400"/>
              <a:buFont typeface="Arial"/>
              <a:buChar char="○"/>
            </a:pPr>
            <a:r>
              <a:rPr b="1" lang="en" sz="1200"/>
              <a:t>Player 1's Turn</a:t>
            </a:r>
            <a:r>
              <a:rPr lang="en" sz="1200"/>
              <a:t>: P1 can either </a:t>
            </a:r>
            <a:r>
              <a:rPr b="1" lang="en" sz="1200"/>
              <a:t>bet</a:t>
            </a:r>
            <a:r>
              <a:rPr lang="en" sz="1200"/>
              <a:t> (raise) or </a:t>
            </a:r>
            <a:r>
              <a:rPr b="1" lang="en" sz="1200"/>
              <a:t>pass</a:t>
            </a:r>
            <a:r>
              <a:rPr lang="en" sz="1200"/>
              <a:t> (check).</a:t>
            </a:r>
            <a:endParaRPr sz="1200"/>
          </a:p>
          <a:p>
            <a:pPr indent="-317500" lvl="1" marL="914400" rtl="0" algn="l">
              <a:lnSpc>
                <a:spcPct val="100000"/>
              </a:lnSpc>
              <a:spcBef>
                <a:spcPts val="0"/>
              </a:spcBef>
              <a:spcAft>
                <a:spcPts val="0"/>
              </a:spcAft>
              <a:buSzPts val="1400"/>
              <a:buFont typeface="Arial"/>
              <a:buChar char="○"/>
            </a:pPr>
            <a:r>
              <a:rPr b="1" lang="en" sz="1200"/>
              <a:t>Player 2's Response</a:t>
            </a:r>
            <a:r>
              <a:rPr lang="en" sz="1200"/>
              <a:t>:</a:t>
            </a:r>
            <a:endParaRPr sz="1200"/>
          </a:p>
          <a:p>
            <a:pPr indent="-317500" lvl="1" marL="914400" rtl="0" algn="l">
              <a:lnSpc>
                <a:spcPct val="100000"/>
              </a:lnSpc>
              <a:spcBef>
                <a:spcPts val="0"/>
              </a:spcBef>
              <a:spcAft>
                <a:spcPts val="0"/>
              </a:spcAft>
              <a:buSzPts val="1400"/>
              <a:buFont typeface="Barlow"/>
              <a:buChar char="○"/>
            </a:pPr>
            <a:r>
              <a:rPr lang="en" sz="1200"/>
              <a:t>If P1 passes, P2 can either bet or pass.</a:t>
            </a:r>
            <a:endParaRPr sz="1200"/>
          </a:p>
          <a:p>
            <a:pPr indent="-317500" lvl="1" marL="914400" rtl="0" algn="l">
              <a:lnSpc>
                <a:spcPct val="100000"/>
              </a:lnSpc>
              <a:spcBef>
                <a:spcPts val="0"/>
              </a:spcBef>
              <a:spcAft>
                <a:spcPts val="0"/>
              </a:spcAft>
              <a:buSzPts val="1400"/>
              <a:buFont typeface="Arial"/>
              <a:buChar char="○"/>
            </a:pPr>
            <a:r>
              <a:rPr lang="en" sz="1200"/>
              <a:t>If P1 bets, P2 can either </a:t>
            </a:r>
            <a:r>
              <a:rPr b="1" lang="en" sz="1200"/>
              <a:t>call</a:t>
            </a:r>
            <a:r>
              <a:rPr lang="en" sz="1200"/>
              <a:t> (match the bet) or </a:t>
            </a:r>
            <a:r>
              <a:rPr b="1" lang="en" sz="1200"/>
              <a:t>fold</a:t>
            </a:r>
            <a:r>
              <a:rPr lang="en" sz="1200"/>
              <a:t> (give up).</a:t>
            </a:r>
            <a:endParaRPr b="1" sz="1200"/>
          </a:p>
          <a:p>
            <a:pPr indent="-349250" lvl="0" marL="457200" rtl="0" algn="l">
              <a:lnSpc>
                <a:spcPct val="100000"/>
              </a:lnSpc>
              <a:spcBef>
                <a:spcPts val="0"/>
              </a:spcBef>
              <a:spcAft>
                <a:spcPts val="0"/>
              </a:spcAft>
              <a:buSzPts val="1900"/>
              <a:buChar char="●"/>
            </a:pPr>
            <a:r>
              <a:rPr b="1" lang="en" sz="1400"/>
              <a:t>Outcomes</a:t>
            </a:r>
            <a:r>
              <a:rPr lang="en" sz="1400"/>
              <a:t>:</a:t>
            </a:r>
            <a:endParaRPr sz="1400"/>
          </a:p>
          <a:p>
            <a:pPr indent="-317500" lvl="1" marL="914400" rtl="0" algn="l">
              <a:lnSpc>
                <a:spcPct val="100000"/>
              </a:lnSpc>
              <a:spcBef>
                <a:spcPts val="0"/>
              </a:spcBef>
              <a:spcAft>
                <a:spcPts val="0"/>
              </a:spcAft>
              <a:buSzPts val="1400"/>
              <a:buChar char="○"/>
            </a:pPr>
            <a:r>
              <a:rPr lang="en" sz="1200"/>
              <a:t>If both players pass, the player with the higher card wins the pot.</a:t>
            </a:r>
            <a:endParaRPr sz="1200"/>
          </a:p>
          <a:p>
            <a:pPr indent="-317500" lvl="1" marL="914400" rtl="0" algn="l">
              <a:lnSpc>
                <a:spcPct val="100000"/>
              </a:lnSpc>
              <a:spcBef>
                <a:spcPts val="0"/>
              </a:spcBef>
              <a:spcAft>
                <a:spcPts val="0"/>
              </a:spcAft>
              <a:buSzPts val="1400"/>
              <a:buChar char="○"/>
            </a:pPr>
            <a:r>
              <a:rPr lang="en" sz="1200"/>
              <a:t>If a bet is made and the other player folds, the bettor wins the pot.</a:t>
            </a:r>
            <a:endParaRPr sz="1200"/>
          </a:p>
          <a:p>
            <a:pPr indent="-317500" lvl="1" marL="914400" rtl="0" algn="l">
              <a:lnSpc>
                <a:spcPct val="100000"/>
              </a:lnSpc>
              <a:spcBef>
                <a:spcPts val="0"/>
              </a:spcBef>
              <a:spcAft>
                <a:spcPts val="0"/>
              </a:spcAft>
              <a:buSzPts val="1400"/>
              <a:buChar char="○"/>
            </a:pPr>
            <a:r>
              <a:rPr lang="en" sz="1200"/>
              <a:t>If P2 calls a bet, the cards are revealed, and the player with the higher card wins the pot.</a:t>
            </a:r>
            <a:endParaRPr sz="1200"/>
          </a:p>
          <a:p>
            <a:pPr indent="-317500" lvl="1" marL="914400" rtl="0" algn="l">
              <a:lnSpc>
                <a:spcPct val="100000"/>
              </a:lnSpc>
              <a:spcBef>
                <a:spcPts val="0"/>
              </a:spcBef>
              <a:spcAft>
                <a:spcPts val="0"/>
              </a:spcAft>
              <a:buSzPts val="1400"/>
              <a:buChar char="○"/>
            </a:pPr>
            <a:r>
              <a:rPr lang="en" sz="1200"/>
              <a:t>The pot is split if both players end up with the same card, but this scenario is impossible in Kuhn Poker due to the three-card deck.</a:t>
            </a:r>
            <a:endParaRPr sz="1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Kuhn Poker Abstraction</a:t>
            </a:r>
            <a:endParaRPr/>
          </a:p>
        </p:txBody>
      </p:sp>
      <p:sp>
        <p:nvSpPr>
          <p:cNvPr id="184" name="Google Shape;184;p33"/>
          <p:cNvSpPr txBox="1"/>
          <p:nvPr>
            <p:ph idx="1" type="body"/>
          </p:nvPr>
        </p:nvSpPr>
        <p:spPr>
          <a:xfrm>
            <a:off x="720000" y="1072350"/>
            <a:ext cx="7704000" cy="3754500"/>
          </a:xfrm>
          <a:prstGeom prst="rect">
            <a:avLst/>
          </a:prstGeom>
        </p:spPr>
        <p:txBody>
          <a:bodyPr anchorCtr="0" anchor="t" bIns="91425" lIns="91425" spcFirstLastPara="1" rIns="91425" wrap="square" tIns="91425">
            <a:noAutofit/>
          </a:bodyPr>
          <a:lstStyle/>
          <a:p>
            <a:pPr indent="-349250" lvl="0" marL="457200" rtl="0" algn="l">
              <a:lnSpc>
                <a:spcPct val="100000"/>
              </a:lnSpc>
              <a:spcBef>
                <a:spcPts val="0"/>
              </a:spcBef>
              <a:spcAft>
                <a:spcPts val="0"/>
              </a:spcAft>
              <a:buSzPts val="1900"/>
              <a:buChar char="●"/>
            </a:pPr>
            <a:r>
              <a:rPr b="1" lang="en" sz="1400"/>
              <a:t>Initial Node:</a:t>
            </a:r>
            <a:endParaRPr sz="1400"/>
          </a:p>
          <a:p>
            <a:pPr indent="-317500" lvl="1" marL="914400" rtl="0" algn="l">
              <a:lnSpc>
                <a:spcPct val="100000"/>
              </a:lnSpc>
              <a:spcBef>
                <a:spcPts val="0"/>
              </a:spcBef>
              <a:spcAft>
                <a:spcPts val="0"/>
              </a:spcAft>
              <a:buSzPts val="1400"/>
              <a:buFont typeface="Barlow"/>
              <a:buChar char="○"/>
            </a:pPr>
            <a:r>
              <a:rPr lang="en" sz="1200"/>
              <a:t>Represents the start of the game where P1 is dealt a card.</a:t>
            </a:r>
            <a:endParaRPr sz="1200"/>
          </a:p>
          <a:p>
            <a:pPr indent="-349250" lvl="0" marL="457200" rtl="0" algn="l">
              <a:lnSpc>
                <a:spcPct val="100000"/>
              </a:lnSpc>
              <a:spcBef>
                <a:spcPts val="0"/>
              </a:spcBef>
              <a:spcAft>
                <a:spcPts val="0"/>
              </a:spcAft>
              <a:buSzPts val="1900"/>
              <a:buChar char="●"/>
            </a:pPr>
            <a:r>
              <a:rPr b="1" lang="en" sz="1400"/>
              <a:t>Branches for P1:</a:t>
            </a:r>
            <a:endParaRPr sz="1400"/>
          </a:p>
          <a:p>
            <a:pPr indent="-317500" lvl="1" marL="914400" rtl="0" algn="l">
              <a:lnSpc>
                <a:spcPct val="100000"/>
              </a:lnSpc>
              <a:spcBef>
                <a:spcPts val="0"/>
              </a:spcBef>
              <a:spcAft>
                <a:spcPts val="0"/>
              </a:spcAft>
              <a:buSzPts val="1400"/>
              <a:buFont typeface="Barlow"/>
              <a:buChar char="○"/>
            </a:pPr>
            <a:r>
              <a:rPr lang="en" sz="1200"/>
              <a:t>P1 can either bet or pass.</a:t>
            </a:r>
            <a:endParaRPr b="1" sz="1200"/>
          </a:p>
          <a:p>
            <a:pPr indent="-349250" lvl="0" marL="457200" rtl="0" algn="l">
              <a:lnSpc>
                <a:spcPct val="100000"/>
              </a:lnSpc>
              <a:spcBef>
                <a:spcPts val="0"/>
              </a:spcBef>
              <a:spcAft>
                <a:spcPts val="0"/>
              </a:spcAft>
              <a:buSzPts val="1900"/>
              <a:buChar char="●"/>
            </a:pPr>
            <a:r>
              <a:rPr b="1" lang="en" sz="1400"/>
              <a:t>Subsequent Nodes:</a:t>
            </a:r>
            <a:endParaRPr sz="1400"/>
          </a:p>
          <a:p>
            <a:pPr indent="-317500" lvl="1" marL="914400" rtl="0" algn="l">
              <a:lnSpc>
                <a:spcPct val="100000"/>
              </a:lnSpc>
              <a:spcBef>
                <a:spcPts val="0"/>
              </a:spcBef>
              <a:spcAft>
                <a:spcPts val="0"/>
              </a:spcAft>
              <a:buSzPts val="1400"/>
              <a:buChar char="○"/>
            </a:pPr>
            <a:r>
              <a:rPr lang="en" sz="1200"/>
              <a:t>If P1 passes, a new node represents P2’s decision (bet or pass).</a:t>
            </a:r>
            <a:endParaRPr sz="1200"/>
          </a:p>
          <a:p>
            <a:pPr indent="-317500" lvl="1" marL="914400" rtl="0" algn="l">
              <a:lnSpc>
                <a:spcPct val="100000"/>
              </a:lnSpc>
              <a:spcBef>
                <a:spcPts val="0"/>
              </a:spcBef>
              <a:spcAft>
                <a:spcPts val="0"/>
              </a:spcAft>
              <a:buSzPts val="1400"/>
              <a:buChar char="○"/>
            </a:pPr>
            <a:r>
              <a:rPr lang="en" sz="1200"/>
              <a:t>If P1 bets, another node represents P2's decision (call or fold).</a:t>
            </a:r>
            <a:endParaRPr sz="1200"/>
          </a:p>
          <a:p>
            <a:pPr indent="-349250" lvl="0" marL="457200" rtl="0" algn="l">
              <a:spcBef>
                <a:spcPts val="0"/>
              </a:spcBef>
              <a:spcAft>
                <a:spcPts val="0"/>
              </a:spcAft>
              <a:buSzPts val="1900"/>
              <a:buChar char="●"/>
            </a:pPr>
            <a:r>
              <a:rPr b="1" lang="en" sz="1400"/>
              <a:t>Terminal Nodes:</a:t>
            </a:r>
            <a:endParaRPr sz="1400"/>
          </a:p>
          <a:p>
            <a:pPr indent="-317500" lvl="1" marL="914400" rtl="0" algn="l">
              <a:lnSpc>
                <a:spcPct val="100000"/>
              </a:lnSpc>
              <a:spcBef>
                <a:spcPts val="0"/>
              </a:spcBef>
              <a:spcAft>
                <a:spcPts val="0"/>
              </a:spcAft>
              <a:buSzPts val="1400"/>
              <a:buChar char="○"/>
            </a:pPr>
            <a:r>
              <a:rPr lang="en" sz="1200"/>
              <a:t>Represent the end of the game, with each terminal node indicating the outcome (who wins the pot and how much).</a:t>
            </a:r>
            <a:endParaRPr sz="1200"/>
          </a:p>
          <a:p>
            <a:pPr indent="-349250" lvl="0" marL="457200" rtl="0" algn="l">
              <a:spcBef>
                <a:spcPts val="0"/>
              </a:spcBef>
              <a:spcAft>
                <a:spcPts val="0"/>
              </a:spcAft>
              <a:buSzPts val="1900"/>
              <a:buChar char="●"/>
            </a:pPr>
            <a:r>
              <a:rPr b="1" lang="en" sz="1400"/>
              <a:t>Information Set:</a:t>
            </a:r>
            <a:endParaRPr b="1" sz="1400"/>
          </a:p>
          <a:p>
            <a:pPr indent="-317500" lvl="1" marL="914400" rtl="0" algn="l">
              <a:lnSpc>
                <a:spcPct val="115000"/>
              </a:lnSpc>
              <a:spcBef>
                <a:spcPts val="0"/>
              </a:spcBef>
              <a:spcAft>
                <a:spcPts val="0"/>
              </a:spcAft>
              <a:buSzPts val="1400"/>
              <a:buChar char="○"/>
            </a:pPr>
            <a:r>
              <a:rPr lang="en" sz="1200"/>
              <a:t>Definition: An information set is a collection of decision points (nodes) in a game tree where a player, when making a decision, cannot distinguish between them.</a:t>
            </a:r>
            <a:endParaRPr sz="1200"/>
          </a:p>
          <a:p>
            <a:pPr indent="-317500" lvl="1" marL="914400" rtl="0" algn="l">
              <a:lnSpc>
                <a:spcPct val="100000"/>
              </a:lnSpc>
              <a:spcBef>
                <a:spcPts val="0"/>
              </a:spcBef>
              <a:spcAft>
                <a:spcPts val="0"/>
              </a:spcAft>
              <a:buSzPts val="1400"/>
              <a:buChar char="○"/>
            </a:pPr>
            <a:r>
              <a:rPr lang="en" sz="1200"/>
              <a:t>P2 does not know what card P1 holds. Thus, P2's decision nodes after P1 bets are in the same information set.</a:t>
            </a:r>
            <a:endParaRPr sz="1200"/>
          </a:p>
          <a:p>
            <a:pPr indent="-317500" lvl="1" marL="914400" rtl="0" algn="l">
              <a:lnSpc>
                <a:spcPct val="100000"/>
              </a:lnSpc>
              <a:spcBef>
                <a:spcPts val="0"/>
              </a:spcBef>
              <a:spcAft>
                <a:spcPts val="0"/>
              </a:spcAft>
              <a:buSzPts val="1400"/>
              <a:buChar char="○"/>
            </a:pPr>
            <a:r>
              <a:rPr lang="en" sz="1200"/>
              <a:t>This means P2 must choose the same strategy regardless of the specific node they are at within their information set.</a:t>
            </a:r>
            <a:endParaRPr b="1" sz="1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4"/>
          <p:cNvSpPr txBox="1"/>
          <p:nvPr>
            <p:ph type="title"/>
          </p:nvPr>
        </p:nvSpPr>
        <p:spPr>
          <a:xfrm>
            <a:off x="0" y="0"/>
            <a:ext cx="3151500" cy="123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Extensive Form for Kuhn Poker</a:t>
            </a:r>
            <a:endParaRPr/>
          </a:p>
        </p:txBody>
      </p:sp>
      <p:pic>
        <p:nvPicPr>
          <p:cNvPr id="190" name="Google Shape;190;p34"/>
          <p:cNvPicPr preferRelativeResize="0"/>
          <p:nvPr/>
        </p:nvPicPr>
        <p:blipFill>
          <a:blip r:embed="rId3">
            <a:alphaModFix/>
          </a:blip>
          <a:stretch>
            <a:fillRect/>
          </a:stretch>
        </p:blipFill>
        <p:spPr>
          <a:xfrm>
            <a:off x="3151578" y="0"/>
            <a:ext cx="5992422" cy="5143499"/>
          </a:xfrm>
          <a:prstGeom prst="rect">
            <a:avLst/>
          </a:prstGeom>
          <a:noFill/>
          <a:ln>
            <a:noFill/>
          </a:ln>
        </p:spPr>
      </p:pic>
      <p:sp>
        <p:nvSpPr>
          <p:cNvPr id="191" name="Google Shape;191;p34"/>
          <p:cNvSpPr txBox="1"/>
          <p:nvPr>
            <p:ph idx="4294967295" type="subTitle"/>
          </p:nvPr>
        </p:nvSpPr>
        <p:spPr>
          <a:xfrm>
            <a:off x="0" y="1233300"/>
            <a:ext cx="3151500" cy="2921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Notice how the information sets are structured, for example, P1 at his first decision node, has the same information set regardless of the card P2 is assigned since he only knows his own card. The dotted lines attaching the different decision nodes to one </a:t>
            </a:r>
            <a:r>
              <a:rPr lang="en"/>
              <a:t>another</a:t>
            </a:r>
            <a:r>
              <a:rPr lang="en"/>
              <a:t> represent situations in which a P1 or P2 are not sure of which game state they are in. For example, if P1 has the King he is oblivious to whether P2 has a Jack or Queen.</a:t>
            </a:r>
            <a:endParaRPr/>
          </a:p>
        </p:txBody>
      </p:sp>
      <p:sp>
        <p:nvSpPr>
          <p:cNvPr id="192" name="Google Shape;192;p34"/>
          <p:cNvSpPr/>
          <p:nvPr/>
        </p:nvSpPr>
        <p:spPr>
          <a:xfrm>
            <a:off x="3492500" y="1340700"/>
            <a:ext cx="1331100" cy="3468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93" name="Google Shape;193;p34"/>
          <p:cNvSpPr/>
          <p:nvPr/>
        </p:nvSpPr>
        <p:spPr>
          <a:xfrm>
            <a:off x="5482238" y="1340700"/>
            <a:ext cx="1331100" cy="3468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94" name="Google Shape;194;p34"/>
          <p:cNvSpPr/>
          <p:nvPr/>
        </p:nvSpPr>
        <p:spPr>
          <a:xfrm>
            <a:off x="7472000" y="1340700"/>
            <a:ext cx="1331100" cy="3468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Optimal Play</a:t>
            </a:r>
            <a:endParaRPr/>
          </a:p>
        </p:txBody>
      </p:sp>
      <p:sp>
        <p:nvSpPr>
          <p:cNvPr id="200" name="Google Shape;200;p35"/>
          <p:cNvSpPr txBox="1"/>
          <p:nvPr>
            <p:ph idx="1" type="body"/>
          </p:nvPr>
        </p:nvSpPr>
        <p:spPr>
          <a:xfrm>
            <a:off x="720000" y="1072350"/>
            <a:ext cx="7704000" cy="4071300"/>
          </a:xfrm>
          <a:prstGeom prst="rect">
            <a:avLst/>
          </a:prstGeom>
        </p:spPr>
        <p:txBody>
          <a:bodyPr anchorCtr="0" anchor="t" bIns="91425" lIns="91425" spcFirstLastPara="1" rIns="91425" wrap="square" tIns="91425">
            <a:noAutofit/>
          </a:bodyPr>
          <a:lstStyle/>
          <a:p>
            <a:pPr indent="-349250" lvl="0" marL="457200" rtl="0" algn="l">
              <a:lnSpc>
                <a:spcPct val="100000"/>
              </a:lnSpc>
              <a:spcBef>
                <a:spcPts val="0"/>
              </a:spcBef>
              <a:spcAft>
                <a:spcPts val="0"/>
              </a:spcAft>
              <a:buSzPts val="1900"/>
              <a:buChar char="●"/>
            </a:pPr>
            <a:r>
              <a:rPr b="1" lang="en" sz="1400"/>
              <a:t>Definition: </a:t>
            </a:r>
            <a:r>
              <a:rPr lang="en" sz="1400"/>
              <a:t>Optimal play refers to a strategy that maximizes a player's payoff, given the strategies of other players. In the context of game theory, this often means finding a strategy that no player can improve upon, assuming the other players' strategies remain fixed.</a:t>
            </a:r>
            <a:endParaRPr sz="1200"/>
          </a:p>
          <a:p>
            <a:pPr indent="-349250" lvl="0" marL="457200" rtl="0" algn="l">
              <a:lnSpc>
                <a:spcPct val="100000"/>
              </a:lnSpc>
              <a:spcBef>
                <a:spcPts val="0"/>
              </a:spcBef>
              <a:spcAft>
                <a:spcPts val="0"/>
              </a:spcAft>
              <a:buSzPts val="1900"/>
              <a:buChar char="●"/>
            </a:pPr>
            <a:r>
              <a:rPr b="1" lang="en" sz="1400"/>
              <a:t>Rationality:</a:t>
            </a:r>
            <a:endParaRPr sz="1400"/>
          </a:p>
          <a:p>
            <a:pPr indent="-317500" lvl="1" marL="914400" rtl="0" algn="l">
              <a:lnSpc>
                <a:spcPct val="100000"/>
              </a:lnSpc>
              <a:spcBef>
                <a:spcPts val="0"/>
              </a:spcBef>
              <a:spcAft>
                <a:spcPts val="0"/>
              </a:spcAft>
              <a:buSzPts val="1400"/>
              <a:buFont typeface="Barlow"/>
              <a:buChar char="○"/>
            </a:pPr>
            <a:r>
              <a:rPr lang="en" sz="1200"/>
              <a:t>In game theory, players are assumed to be rational, meaning they will choose strategies that maximize their expected utility.</a:t>
            </a:r>
            <a:endParaRPr sz="1200"/>
          </a:p>
          <a:p>
            <a:pPr indent="-317500" lvl="1" marL="914400" rtl="0" algn="l">
              <a:lnSpc>
                <a:spcPct val="100000"/>
              </a:lnSpc>
              <a:spcBef>
                <a:spcPts val="0"/>
              </a:spcBef>
              <a:spcAft>
                <a:spcPts val="0"/>
              </a:spcAft>
              <a:buSzPts val="1400"/>
              <a:buFont typeface="Arial"/>
              <a:buChar char="○"/>
            </a:pPr>
            <a:r>
              <a:rPr lang="en" sz="1200"/>
              <a:t>Optimal play is derived from the assumption that each player will choose the best possible action, considering the potential actions of the other players.</a:t>
            </a:r>
            <a:endParaRPr sz="1200"/>
          </a:p>
          <a:p>
            <a:pPr indent="-349250" lvl="0" marL="457200" rtl="0" algn="l">
              <a:lnSpc>
                <a:spcPct val="100000"/>
              </a:lnSpc>
              <a:spcBef>
                <a:spcPts val="0"/>
              </a:spcBef>
              <a:spcAft>
                <a:spcPts val="0"/>
              </a:spcAft>
              <a:buSzPts val="1900"/>
              <a:buChar char="●"/>
            </a:pPr>
            <a:r>
              <a:rPr b="1" lang="en" sz="1400"/>
              <a:t>Dominant Strategies:</a:t>
            </a:r>
            <a:endParaRPr sz="1400"/>
          </a:p>
          <a:p>
            <a:pPr indent="-317500" lvl="1" marL="914400" rtl="0" algn="l">
              <a:lnSpc>
                <a:spcPct val="100000"/>
              </a:lnSpc>
              <a:spcBef>
                <a:spcPts val="0"/>
              </a:spcBef>
              <a:spcAft>
                <a:spcPts val="0"/>
              </a:spcAft>
              <a:buSzPts val="1400"/>
              <a:buChar char="○"/>
            </a:pPr>
            <a:r>
              <a:rPr lang="en" sz="1200"/>
              <a:t>A dominant strategy is one that provides a higher payoff regardless of what the other players do.</a:t>
            </a:r>
            <a:endParaRPr sz="1200"/>
          </a:p>
          <a:p>
            <a:pPr indent="-317500" lvl="1" marL="914400" rtl="0" algn="l">
              <a:lnSpc>
                <a:spcPct val="100000"/>
              </a:lnSpc>
              <a:spcBef>
                <a:spcPts val="0"/>
              </a:spcBef>
              <a:spcAft>
                <a:spcPts val="0"/>
              </a:spcAft>
              <a:buSzPts val="1400"/>
              <a:buChar char="○"/>
            </a:pPr>
            <a:r>
              <a:rPr lang="en" sz="1200"/>
              <a:t>If a player has a dominant strategy, they will always play it, as it represents their optimal play, however not all games have dominant strategies.</a:t>
            </a:r>
            <a:endParaRPr sz="1200"/>
          </a:p>
          <a:p>
            <a:pPr indent="-349250" lvl="0" marL="457200" rtl="0" algn="l">
              <a:spcBef>
                <a:spcPts val="0"/>
              </a:spcBef>
              <a:spcAft>
                <a:spcPts val="0"/>
              </a:spcAft>
              <a:buSzPts val="1900"/>
              <a:buChar char="●"/>
            </a:pPr>
            <a:r>
              <a:rPr b="1" lang="en" sz="1400"/>
              <a:t>Mixed Strategies:</a:t>
            </a:r>
            <a:endParaRPr sz="1400"/>
          </a:p>
          <a:p>
            <a:pPr indent="-317500" lvl="1" marL="914400" rtl="0" algn="l">
              <a:lnSpc>
                <a:spcPct val="100000"/>
              </a:lnSpc>
              <a:spcBef>
                <a:spcPts val="0"/>
              </a:spcBef>
              <a:spcAft>
                <a:spcPts val="0"/>
              </a:spcAft>
              <a:buSzPts val="1400"/>
              <a:buChar char="○"/>
            </a:pPr>
            <a:r>
              <a:rPr lang="en" sz="1200"/>
              <a:t>In some games, no dominant strategy is optimal. Instead, players may use mixed strategies, where they randomize over possible actions.</a:t>
            </a:r>
            <a:endParaRPr sz="1200"/>
          </a:p>
          <a:p>
            <a:pPr indent="-317500" lvl="1" marL="914400" rtl="0" algn="l">
              <a:lnSpc>
                <a:spcPct val="100000"/>
              </a:lnSpc>
              <a:spcBef>
                <a:spcPts val="0"/>
              </a:spcBef>
              <a:spcAft>
                <a:spcPts val="0"/>
              </a:spcAft>
              <a:buSzPts val="1400"/>
              <a:buChar char="○"/>
            </a:pPr>
            <a:r>
              <a:rPr lang="en" sz="1200"/>
              <a:t>Mixed strategies can often be optimal in games with no clear dominant strategy, ensuring that a player is unpredictable and cannot be exploited by opponents.</a:t>
            </a:r>
            <a:endParaRPr sz="1200"/>
          </a:p>
          <a:p>
            <a:pPr indent="0" lvl="0" marL="457200" rtl="0" algn="l">
              <a:spcBef>
                <a:spcPts val="1200"/>
              </a:spcBef>
              <a:spcAft>
                <a:spcPts val="0"/>
              </a:spcAft>
              <a:buNone/>
            </a:pPr>
            <a:r>
              <a:t/>
            </a:r>
            <a:endParaRPr b="1" sz="1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Nash Equilibrium</a:t>
            </a:r>
            <a:endParaRPr/>
          </a:p>
        </p:txBody>
      </p:sp>
      <p:sp>
        <p:nvSpPr>
          <p:cNvPr id="206" name="Google Shape;206;p36"/>
          <p:cNvSpPr txBox="1"/>
          <p:nvPr>
            <p:ph idx="1" type="body"/>
          </p:nvPr>
        </p:nvSpPr>
        <p:spPr>
          <a:xfrm>
            <a:off x="720000" y="1072350"/>
            <a:ext cx="7704000" cy="4071300"/>
          </a:xfrm>
          <a:prstGeom prst="rect">
            <a:avLst/>
          </a:prstGeom>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SzPts val="1900"/>
              <a:buChar char="●"/>
            </a:pPr>
            <a:r>
              <a:rPr b="1" lang="en" sz="1400"/>
              <a:t>Definition: </a:t>
            </a:r>
            <a:r>
              <a:rPr lang="en" sz="1400"/>
              <a:t>A Nash equilibrium occurs when each player’s strategy is optimal given the strategies of the other players. No player can unilaterally change their strategy to achieve a better outcome.</a:t>
            </a:r>
            <a:endParaRPr sz="1400"/>
          </a:p>
          <a:p>
            <a:pPr indent="0" lvl="0" marL="457200" rtl="0" algn="l">
              <a:lnSpc>
                <a:spcPct val="115000"/>
              </a:lnSpc>
              <a:spcBef>
                <a:spcPts val="0"/>
              </a:spcBef>
              <a:spcAft>
                <a:spcPts val="0"/>
              </a:spcAft>
              <a:buNone/>
            </a:pPr>
            <a:r>
              <a:t/>
            </a:r>
            <a:endParaRPr sz="1400"/>
          </a:p>
          <a:p>
            <a:pPr indent="-349250" lvl="0" marL="457200" rtl="0" algn="l">
              <a:lnSpc>
                <a:spcPct val="115000"/>
              </a:lnSpc>
              <a:spcBef>
                <a:spcPts val="0"/>
              </a:spcBef>
              <a:spcAft>
                <a:spcPts val="0"/>
              </a:spcAft>
              <a:buSzPts val="1900"/>
              <a:buChar char="●"/>
            </a:pPr>
            <a:r>
              <a:rPr lang="en" sz="1400"/>
              <a:t>In equilibrium, every player is playing optimally, considering the strategies of others.</a:t>
            </a:r>
            <a:endParaRPr sz="1400"/>
          </a:p>
          <a:p>
            <a:pPr indent="0" lvl="0" marL="457200" rtl="0" algn="l">
              <a:lnSpc>
                <a:spcPct val="115000"/>
              </a:lnSpc>
              <a:spcBef>
                <a:spcPts val="0"/>
              </a:spcBef>
              <a:spcAft>
                <a:spcPts val="0"/>
              </a:spcAft>
              <a:buNone/>
            </a:pPr>
            <a:r>
              <a:t/>
            </a:r>
            <a:endParaRPr sz="1400"/>
          </a:p>
          <a:p>
            <a:pPr indent="-349250" lvl="0" marL="457200" rtl="0" algn="l">
              <a:lnSpc>
                <a:spcPct val="115000"/>
              </a:lnSpc>
              <a:spcBef>
                <a:spcPts val="0"/>
              </a:spcBef>
              <a:spcAft>
                <a:spcPts val="0"/>
              </a:spcAft>
              <a:buSzPts val="1900"/>
              <a:buChar char="●"/>
            </a:pPr>
            <a:r>
              <a:rPr lang="en" sz="1400"/>
              <a:t>An important thing to note is that in some games, regardless if you are </a:t>
            </a:r>
            <a:r>
              <a:rPr lang="en" sz="1400"/>
              <a:t>playing</a:t>
            </a:r>
            <a:r>
              <a:rPr lang="en" sz="1400"/>
              <a:t> optimally, you can still lose hands based on sheer luck. Nash equilibrium guarantees us that in the long run our strategy is </a:t>
            </a:r>
            <a:r>
              <a:rPr lang="en" sz="1400"/>
              <a:t>unbeatable, and we will be net positive over time.</a:t>
            </a:r>
            <a:endParaRPr sz="1400"/>
          </a:p>
          <a:p>
            <a:pPr indent="0" lvl="0" marL="457200" rtl="0" algn="l">
              <a:lnSpc>
                <a:spcPct val="115000"/>
              </a:lnSpc>
              <a:spcBef>
                <a:spcPts val="0"/>
              </a:spcBef>
              <a:spcAft>
                <a:spcPts val="0"/>
              </a:spcAft>
              <a:buNone/>
            </a:pPr>
            <a:r>
              <a:t/>
            </a:r>
            <a:endParaRPr sz="1400"/>
          </a:p>
          <a:p>
            <a:pPr indent="-349250" lvl="0" marL="457200" rtl="0" algn="l">
              <a:lnSpc>
                <a:spcPct val="115000"/>
              </a:lnSpc>
              <a:spcBef>
                <a:spcPts val="0"/>
              </a:spcBef>
              <a:spcAft>
                <a:spcPts val="0"/>
              </a:spcAft>
              <a:buSzPts val="1900"/>
              <a:buChar char="●"/>
            </a:pPr>
            <a:r>
              <a:rPr lang="en" sz="1400"/>
              <a:t>This is the concept behind why casinos are willing to lose significantly on some nights since in the long run the odds are in their favor.</a:t>
            </a:r>
            <a:endParaRPr sz="1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to CFR</a:t>
            </a:r>
            <a:endParaRPr/>
          </a:p>
        </p:txBody>
      </p:sp>
      <p:sp>
        <p:nvSpPr>
          <p:cNvPr id="212" name="Google Shape;212;p37"/>
          <p:cNvSpPr txBox="1"/>
          <p:nvPr>
            <p:ph idx="1" type="body"/>
          </p:nvPr>
        </p:nvSpPr>
        <p:spPr>
          <a:xfrm>
            <a:off x="720000" y="1072350"/>
            <a:ext cx="7704000" cy="4071300"/>
          </a:xfrm>
          <a:prstGeom prst="rect">
            <a:avLst/>
          </a:prstGeom>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SzPts val="1900"/>
              <a:buChar char="●"/>
            </a:pPr>
            <a:r>
              <a:rPr b="1" lang="en" sz="1400"/>
              <a:t>Definition: </a:t>
            </a:r>
            <a:r>
              <a:rPr lang="en" sz="1400"/>
              <a:t>Counterfactual Regret Minimization is an iterative algorithm used to compute approximate Nash equilibria in large games. It is particularly effective in extensive form games like poker, where decisions are made sequentially, and players have imperfect information.</a:t>
            </a:r>
            <a:endParaRPr sz="1200"/>
          </a:p>
          <a:p>
            <a:pPr indent="-349250" lvl="0" marL="457200" rtl="0" algn="l">
              <a:lnSpc>
                <a:spcPct val="115000"/>
              </a:lnSpc>
              <a:spcBef>
                <a:spcPts val="0"/>
              </a:spcBef>
              <a:spcAft>
                <a:spcPts val="0"/>
              </a:spcAft>
              <a:buSzPts val="1900"/>
              <a:buChar char="●"/>
            </a:pPr>
            <a:r>
              <a:rPr b="1" lang="en" sz="1400"/>
              <a:t>Purpose: </a:t>
            </a:r>
            <a:r>
              <a:rPr lang="en" sz="1400"/>
              <a:t>CFR aims to minimize regret over time, ensuring that the strategies converge towards an equilibrium where no player has an incentive to deviate.</a:t>
            </a:r>
            <a:endParaRPr sz="1200"/>
          </a:p>
          <a:p>
            <a:pPr indent="-349250" lvl="0" marL="457200" rtl="0" algn="l">
              <a:lnSpc>
                <a:spcPct val="115000"/>
              </a:lnSpc>
              <a:spcBef>
                <a:spcPts val="0"/>
              </a:spcBef>
              <a:spcAft>
                <a:spcPts val="0"/>
              </a:spcAft>
              <a:buSzPts val="1900"/>
              <a:buChar char="●"/>
            </a:pPr>
            <a:r>
              <a:rPr b="1" lang="en" sz="1400"/>
              <a:t>Regret: </a:t>
            </a:r>
            <a:r>
              <a:rPr lang="en" sz="1400"/>
              <a:t>In the context of game theory, regret is the difference between the payoff a player could have received by playing a different strategy and the payoff they actually received. If a player regrets not choosing a different action, this regret informs how they might adjust their strategy in future iterations. We will look to minimize regret by optimizing our strategy.</a:t>
            </a:r>
            <a:endParaRPr sz="1400"/>
          </a:p>
          <a:p>
            <a:pPr indent="-349250" lvl="0" marL="457200" rtl="0" algn="l">
              <a:lnSpc>
                <a:spcPct val="115000"/>
              </a:lnSpc>
              <a:spcBef>
                <a:spcPts val="0"/>
              </a:spcBef>
              <a:spcAft>
                <a:spcPts val="0"/>
              </a:spcAft>
              <a:buSzPts val="1900"/>
              <a:buChar char="●"/>
            </a:pPr>
            <a:r>
              <a:rPr b="1" lang="en" sz="1400"/>
              <a:t>Counterfactual Regret: </a:t>
            </a:r>
            <a:r>
              <a:rPr lang="en" sz="1400"/>
              <a:t>This specific type of regret considers what the outcome would have been if a player had taken a different action, given the sequence of events that actually occurred.</a:t>
            </a:r>
            <a:endParaRPr b="1" sz="1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8"/>
          <p:cNvSpPr txBox="1"/>
          <p:nvPr>
            <p:ph type="title"/>
          </p:nvPr>
        </p:nvSpPr>
        <p:spPr>
          <a:xfrm>
            <a:off x="0" y="192825"/>
            <a:ext cx="9144000" cy="6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Counterfactual value</a:t>
            </a:r>
            <a:endParaRPr/>
          </a:p>
        </p:txBody>
      </p:sp>
      <p:sp>
        <p:nvSpPr>
          <p:cNvPr id="218" name="Google Shape;218;p38"/>
          <p:cNvSpPr txBox="1"/>
          <p:nvPr>
            <p:ph idx="4294967295" type="subTitle"/>
          </p:nvPr>
        </p:nvSpPr>
        <p:spPr>
          <a:xfrm>
            <a:off x="6960600" y="1880550"/>
            <a:ext cx="2183400" cy="24789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This formula gives us the utility gained from player </a:t>
            </a:r>
            <a:r>
              <a:rPr i="1" lang="en" sz="1800"/>
              <a:t>i</a:t>
            </a:r>
            <a:r>
              <a:rPr lang="en" sz="1800"/>
              <a:t> at node </a:t>
            </a:r>
            <a:r>
              <a:rPr i="1" lang="en" sz="1800"/>
              <a:t>h</a:t>
            </a:r>
            <a:r>
              <a:rPr lang="en" sz="1800"/>
              <a:t>, weighted by the chance that they actually reach that node and the terminal state</a:t>
            </a:r>
            <a:endParaRPr sz="1800"/>
          </a:p>
        </p:txBody>
      </p:sp>
      <p:pic>
        <p:nvPicPr>
          <p:cNvPr id="219" name="Google Shape;219;p38"/>
          <p:cNvPicPr preferRelativeResize="0"/>
          <p:nvPr/>
        </p:nvPicPr>
        <p:blipFill rotWithShape="1">
          <a:blip r:embed="rId3">
            <a:alphaModFix/>
          </a:blip>
          <a:srcRect b="0" l="0" r="0" t="11535"/>
          <a:stretch/>
        </p:blipFill>
        <p:spPr>
          <a:xfrm>
            <a:off x="0" y="1000077"/>
            <a:ext cx="7070146" cy="3811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9"/>
          <p:cNvSpPr txBox="1"/>
          <p:nvPr>
            <p:ph type="title"/>
          </p:nvPr>
        </p:nvSpPr>
        <p:spPr>
          <a:xfrm>
            <a:off x="0" y="170975"/>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Computing Counterfactual Regret</a:t>
            </a:r>
            <a:endParaRPr/>
          </a:p>
        </p:txBody>
      </p:sp>
      <p:pic>
        <p:nvPicPr>
          <p:cNvPr id="225" name="Google Shape;225;p39"/>
          <p:cNvPicPr preferRelativeResize="0"/>
          <p:nvPr/>
        </p:nvPicPr>
        <p:blipFill>
          <a:blip r:embed="rId3">
            <a:alphaModFix/>
          </a:blip>
          <a:stretch>
            <a:fillRect/>
          </a:stretch>
        </p:blipFill>
        <p:spPr>
          <a:xfrm>
            <a:off x="1519688" y="945300"/>
            <a:ext cx="6104625" cy="4198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0"/>
          <p:cNvSpPr txBox="1"/>
          <p:nvPr>
            <p:ph type="title"/>
          </p:nvPr>
        </p:nvSpPr>
        <p:spPr>
          <a:xfrm>
            <a:off x="24425" y="18760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Updating Strategy</a:t>
            </a:r>
            <a:endParaRPr/>
          </a:p>
        </p:txBody>
      </p:sp>
      <p:sp>
        <p:nvSpPr>
          <p:cNvPr id="231" name="Google Shape;231;p40"/>
          <p:cNvSpPr txBox="1"/>
          <p:nvPr>
            <p:ph idx="1" type="body"/>
          </p:nvPr>
        </p:nvSpPr>
        <p:spPr>
          <a:xfrm>
            <a:off x="-24425" y="931250"/>
            <a:ext cx="7704000" cy="1150200"/>
          </a:xfrm>
          <a:prstGeom prst="rect">
            <a:avLst/>
          </a:prstGeom>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SzPts val="1900"/>
              <a:buChar char="●"/>
            </a:pPr>
            <a:r>
              <a:rPr lang="en" sz="1400"/>
              <a:t>Using the ‘regret matching’ algorithm, we can determine the strategy profile to be used in the next iteration of CFR:</a:t>
            </a:r>
            <a:endParaRPr sz="1400"/>
          </a:p>
          <a:p>
            <a:pPr indent="-349250" lvl="0" marL="457200" rtl="0" algn="l">
              <a:lnSpc>
                <a:spcPct val="115000"/>
              </a:lnSpc>
              <a:spcBef>
                <a:spcPts val="0"/>
              </a:spcBef>
              <a:spcAft>
                <a:spcPts val="0"/>
              </a:spcAft>
              <a:buSzPts val="1900"/>
              <a:buChar char="●"/>
            </a:pPr>
            <a:r>
              <a:rPr lang="en" sz="1400"/>
              <a:t>Average of all strategy profiles from Sigma^1 to Sigma^T converges to equilibrium</a:t>
            </a:r>
            <a:endParaRPr b="1" sz="1400"/>
          </a:p>
        </p:txBody>
      </p:sp>
      <p:pic>
        <p:nvPicPr>
          <p:cNvPr id="232" name="Google Shape;232;p40"/>
          <p:cNvPicPr preferRelativeResize="0"/>
          <p:nvPr/>
        </p:nvPicPr>
        <p:blipFill>
          <a:blip r:embed="rId3">
            <a:alphaModFix/>
          </a:blip>
          <a:stretch>
            <a:fillRect/>
          </a:stretch>
        </p:blipFill>
        <p:spPr>
          <a:xfrm>
            <a:off x="24425" y="2081450"/>
            <a:ext cx="9143999" cy="1705976"/>
          </a:xfrm>
          <a:prstGeom prst="rect">
            <a:avLst/>
          </a:prstGeom>
          <a:noFill/>
          <a:ln>
            <a:noFill/>
          </a:ln>
        </p:spPr>
      </p:pic>
      <p:sp>
        <p:nvSpPr>
          <p:cNvPr id="233" name="Google Shape;233;p40"/>
          <p:cNvSpPr txBox="1"/>
          <p:nvPr/>
        </p:nvSpPr>
        <p:spPr>
          <a:xfrm>
            <a:off x="6450725" y="3787425"/>
            <a:ext cx="2717700" cy="99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600">
                <a:solidFill>
                  <a:srgbClr val="595959"/>
                </a:solidFill>
                <a:latin typeface="Barlow"/>
                <a:ea typeface="Barlow"/>
                <a:cs typeface="Barlow"/>
                <a:sym typeface="Barlow"/>
              </a:rPr>
              <a:t>R^T+ signifies that we only include </a:t>
            </a:r>
            <a:r>
              <a:rPr b="1" lang="en" sz="1600">
                <a:solidFill>
                  <a:srgbClr val="595959"/>
                </a:solidFill>
                <a:latin typeface="Barlow"/>
                <a:ea typeface="Barlow"/>
                <a:cs typeface="Barlow"/>
                <a:sym typeface="Barlow"/>
              </a:rPr>
              <a:t>positive regrets</a:t>
            </a:r>
            <a:r>
              <a:rPr lang="en" sz="1600">
                <a:solidFill>
                  <a:srgbClr val="595959"/>
                </a:solidFill>
                <a:latin typeface="Barlow"/>
                <a:ea typeface="Barlow"/>
                <a:cs typeface="Barlow"/>
                <a:sym typeface="Barlow"/>
              </a:rPr>
              <a:t> into summation</a:t>
            </a:r>
            <a:endParaRPr sz="2000">
              <a:solidFill>
                <a:srgbClr val="595959"/>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Useful Resources</a:t>
            </a:r>
            <a:endParaRPr/>
          </a:p>
        </p:txBody>
      </p:sp>
      <p:sp>
        <p:nvSpPr>
          <p:cNvPr id="239" name="Google Shape;239;p41"/>
          <p:cNvSpPr txBox="1"/>
          <p:nvPr>
            <p:ph idx="1" type="body"/>
          </p:nvPr>
        </p:nvSpPr>
        <p:spPr>
          <a:xfrm>
            <a:off x="720000" y="1072350"/>
            <a:ext cx="7704000" cy="3482700"/>
          </a:xfrm>
          <a:prstGeom prst="rect">
            <a:avLst/>
          </a:prstGeom>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SzPts val="1900"/>
              <a:buChar char="●"/>
            </a:pPr>
            <a:r>
              <a:rPr lang="en" sz="1400"/>
              <a:t>CFR is the most conceptually difficult component of this project. Much of this may be new to you including the mathematics, backtracking, tree representation, and game theory background so familiarizing yourself with the material will be very important</a:t>
            </a:r>
            <a:endParaRPr sz="1400"/>
          </a:p>
          <a:p>
            <a:pPr indent="-349250" lvl="0" marL="457200" rtl="0" algn="l">
              <a:lnSpc>
                <a:spcPct val="115000"/>
              </a:lnSpc>
              <a:spcBef>
                <a:spcPts val="0"/>
              </a:spcBef>
              <a:spcAft>
                <a:spcPts val="0"/>
              </a:spcAft>
              <a:buSzPts val="1900"/>
              <a:buChar char="●"/>
            </a:pPr>
            <a:r>
              <a:rPr lang="en" sz="1400"/>
              <a:t>Some good resources to check out on this algorithm include:</a:t>
            </a:r>
            <a:endParaRPr sz="1400"/>
          </a:p>
          <a:p>
            <a:pPr indent="-317500" lvl="1" marL="914400" rtl="0" algn="l">
              <a:lnSpc>
                <a:spcPct val="115000"/>
              </a:lnSpc>
              <a:spcBef>
                <a:spcPts val="0"/>
              </a:spcBef>
              <a:spcAft>
                <a:spcPts val="0"/>
              </a:spcAft>
              <a:buSzPts val="1400"/>
              <a:buFont typeface="Arial"/>
              <a:buChar char="○"/>
            </a:pPr>
            <a:r>
              <a:rPr lang="en" u="sng">
                <a:solidFill>
                  <a:schemeClr val="hlink"/>
                </a:solidFill>
                <a:hlinkClick r:id="rId3"/>
              </a:rPr>
              <a:t>https://aipokertutorial.com/the-cfr-algorithm/</a:t>
            </a:r>
            <a:endParaRPr/>
          </a:p>
          <a:p>
            <a:pPr indent="-317500" lvl="1" marL="914400" rtl="0" algn="l">
              <a:lnSpc>
                <a:spcPct val="115000"/>
              </a:lnSpc>
              <a:spcBef>
                <a:spcPts val="0"/>
              </a:spcBef>
              <a:spcAft>
                <a:spcPts val="0"/>
              </a:spcAft>
              <a:buSzPts val="1400"/>
              <a:buFont typeface="Arial"/>
              <a:buChar char="○"/>
            </a:pPr>
            <a:r>
              <a:rPr lang="en" u="sng">
                <a:solidFill>
                  <a:schemeClr val="hlink"/>
                </a:solidFill>
                <a:hlinkClick r:id="rId4"/>
              </a:rPr>
              <a:t>https://youtu.be/ygDt_AumPr0?si=xciIQ4Y__LwCc45h</a:t>
            </a:r>
            <a:endParaRPr/>
          </a:p>
          <a:p>
            <a:pPr indent="-317500" lvl="1" marL="914400" rtl="0" algn="l">
              <a:lnSpc>
                <a:spcPct val="115000"/>
              </a:lnSpc>
              <a:spcBef>
                <a:spcPts val="0"/>
              </a:spcBef>
              <a:spcAft>
                <a:spcPts val="0"/>
              </a:spcAft>
              <a:buSzPts val="1400"/>
              <a:buFont typeface="Arial"/>
              <a:buChar char="○"/>
            </a:pPr>
            <a:r>
              <a:rPr lang="en" u="sng">
                <a:solidFill>
                  <a:schemeClr val="hlink"/>
                </a:solidFill>
                <a:hlinkClick r:id="rId5"/>
              </a:rPr>
              <a:t>http://modelai.gettysburg.edu/2013/cfr/cfr.pdf</a:t>
            </a:r>
            <a:r>
              <a:rPr lang="en"/>
              <a:t>* (Algorithm you </a:t>
            </a:r>
            <a:r>
              <a:rPr lang="en"/>
              <a:t>will</a:t>
            </a:r>
            <a:r>
              <a:rPr lang="en"/>
              <a:t> be implementing)</a:t>
            </a:r>
            <a:endParaRPr/>
          </a:p>
          <a:p>
            <a:pPr indent="-317500" lvl="1" marL="914400" rtl="0" algn="l">
              <a:lnSpc>
                <a:spcPct val="115000"/>
              </a:lnSpc>
              <a:spcBef>
                <a:spcPts val="0"/>
              </a:spcBef>
              <a:spcAft>
                <a:spcPts val="0"/>
              </a:spcAft>
              <a:buSzPts val="1400"/>
              <a:buFont typeface="Arial"/>
              <a:buChar char="○"/>
            </a:pPr>
            <a:r>
              <a:rPr lang="en" u="sng">
                <a:solidFill>
                  <a:schemeClr val="hlink"/>
                </a:solidFill>
                <a:hlinkClick r:id="rId6"/>
              </a:rPr>
              <a:t>https://poker.cs.ualberta.ca/publications/NIPS07-cfr.pdf</a:t>
            </a:r>
            <a:r>
              <a:rPr lang="en"/>
              <a:t> </a:t>
            </a:r>
            <a:endParaRPr/>
          </a:p>
          <a:p>
            <a:pPr indent="-349250" lvl="0" marL="457200" rtl="0" algn="l">
              <a:lnSpc>
                <a:spcPct val="115000"/>
              </a:lnSpc>
              <a:spcBef>
                <a:spcPts val="0"/>
              </a:spcBef>
              <a:spcAft>
                <a:spcPts val="0"/>
              </a:spcAft>
              <a:buSzPts val="1900"/>
              <a:buChar char="●"/>
            </a:pPr>
            <a:r>
              <a:rPr lang="en" sz="1400"/>
              <a:t>Don’t feel discouraged if you were unable to follow along with the entire </a:t>
            </a:r>
            <a:r>
              <a:rPr lang="en" sz="1400"/>
              <a:t>algorithm, feel free to ask any questions and spend time trying to understand how it works. In the next section we will have you look at pseudocode for the CFR algorithm, then you will have the opportunity to implement it for Kuhn Poker as our last activity.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Game Theory</a:t>
            </a:r>
            <a:endParaRPr/>
          </a:p>
        </p:txBody>
      </p:sp>
      <p:sp>
        <p:nvSpPr>
          <p:cNvPr id="130" name="Google Shape;130;p24"/>
          <p:cNvSpPr txBox="1"/>
          <p:nvPr>
            <p:ph idx="1" type="body"/>
          </p:nvPr>
        </p:nvSpPr>
        <p:spPr>
          <a:xfrm>
            <a:off x="720000" y="1072350"/>
            <a:ext cx="7704000" cy="34968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b="1" lang="en" sz="1400"/>
              <a:t>Definition:</a:t>
            </a:r>
            <a:r>
              <a:rPr lang="en" sz="1400"/>
              <a:t> the study of strategic interactions between </a:t>
            </a:r>
            <a:r>
              <a:rPr lang="en" sz="1400" u="sng"/>
              <a:t>rational decision-makers</a:t>
            </a:r>
            <a:r>
              <a:rPr lang="en" sz="1400"/>
              <a:t>. It provides mathematical frameworks to model situations where the outcome for each participant depends not only on their own actions but also on the actions of others.</a:t>
            </a:r>
            <a:endParaRPr sz="1400"/>
          </a:p>
          <a:p>
            <a:pPr indent="0" lvl="0" marL="0" rtl="0" algn="l">
              <a:spcBef>
                <a:spcPts val="0"/>
              </a:spcBef>
              <a:spcAft>
                <a:spcPts val="0"/>
              </a:spcAft>
              <a:buNone/>
            </a:pPr>
            <a:r>
              <a:t/>
            </a:r>
            <a:endParaRPr sz="1400"/>
          </a:p>
          <a:p>
            <a:pPr indent="-349250" lvl="0" marL="457200" rtl="0" algn="l">
              <a:spcBef>
                <a:spcPts val="0"/>
              </a:spcBef>
              <a:spcAft>
                <a:spcPts val="0"/>
              </a:spcAft>
              <a:buSzPts val="1900"/>
              <a:buChar char="●"/>
            </a:pPr>
            <a:r>
              <a:rPr b="1" lang="en" sz="1400"/>
              <a:t>Importance:</a:t>
            </a:r>
            <a:endParaRPr b="1" sz="1400"/>
          </a:p>
          <a:p>
            <a:pPr indent="-317500" lvl="1" marL="914400" rtl="0" algn="l">
              <a:spcBef>
                <a:spcPts val="0"/>
              </a:spcBef>
              <a:spcAft>
                <a:spcPts val="0"/>
              </a:spcAft>
              <a:buSzPts val="1400"/>
              <a:buChar char="○"/>
            </a:pPr>
            <a:r>
              <a:rPr b="1" lang="en" sz="1200"/>
              <a:t>Strategic Decision-Making</a:t>
            </a:r>
            <a:r>
              <a:rPr lang="en" sz="1200"/>
              <a:t>: Game theory is crucial in economics, political science, biology, and computer science, helping predict and understand the behavior of individuals or groups in competitive situations.</a:t>
            </a:r>
            <a:endParaRPr sz="1200"/>
          </a:p>
          <a:p>
            <a:pPr indent="-317500" lvl="1" marL="914400" rtl="0" algn="l">
              <a:spcBef>
                <a:spcPts val="0"/>
              </a:spcBef>
              <a:spcAft>
                <a:spcPts val="0"/>
              </a:spcAft>
              <a:buSzPts val="1400"/>
              <a:buFont typeface="Arial"/>
              <a:buChar char="○"/>
            </a:pPr>
            <a:r>
              <a:rPr b="1" lang="en" sz="1200"/>
              <a:t>Applications</a:t>
            </a:r>
            <a:r>
              <a:rPr lang="en" sz="1200"/>
              <a:t>: From business strategies, auctions, and voting systems to military tactics and evolutionary biology, game theory offers insights into optimizing outcomes in various scenarios.</a:t>
            </a:r>
            <a:endParaRPr sz="12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42"/>
          <p:cNvPicPr preferRelativeResize="0"/>
          <p:nvPr/>
        </p:nvPicPr>
        <p:blipFill rotWithShape="1">
          <a:blip r:embed="rId3">
            <a:alphaModFix/>
          </a:blip>
          <a:srcRect b="18187" l="0" r="0" t="0"/>
          <a:stretch/>
        </p:blipFill>
        <p:spPr>
          <a:xfrm>
            <a:off x="3078625" y="0"/>
            <a:ext cx="6065363" cy="5143500"/>
          </a:xfrm>
          <a:prstGeom prst="rect">
            <a:avLst/>
          </a:prstGeom>
          <a:noFill/>
          <a:ln>
            <a:noFill/>
          </a:ln>
        </p:spPr>
      </p:pic>
      <p:sp>
        <p:nvSpPr>
          <p:cNvPr id="245" name="Google Shape;245;p42"/>
          <p:cNvSpPr txBox="1"/>
          <p:nvPr>
            <p:ph type="title"/>
          </p:nvPr>
        </p:nvSpPr>
        <p:spPr>
          <a:xfrm>
            <a:off x="0" y="0"/>
            <a:ext cx="3078600" cy="123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CFR Pseudocode</a:t>
            </a:r>
            <a:endParaRPr/>
          </a:p>
        </p:txBody>
      </p:sp>
      <p:pic>
        <p:nvPicPr>
          <p:cNvPr id="246" name="Google Shape;246;p42"/>
          <p:cNvPicPr preferRelativeResize="0"/>
          <p:nvPr/>
        </p:nvPicPr>
        <p:blipFill>
          <a:blip r:embed="rId4">
            <a:alphaModFix/>
          </a:blip>
          <a:stretch>
            <a:fillRect/>
          </a:stretch>
        </p:blipFill>
        <p:spPr>
          <a:xfrm>
            <a:off x="0" y="1257005"/>
            <a:ext cx="3078600" cy="2629483"/>
          </a:xfrm>
          <a:prstGeom prst="rect">
            <a:avLst/>
          </a:prstGeom>
          <a:noFill/>
          <a:ln>
            <a:noFill/>
          </a:ln>
        </p:spPr>
      </p:pic>
      <p:sp>
        <p:nvSpPr>
          <p:cNvPr id="247" name="Google Shape;247;p42"/>
          <p:cNvSpPr txBox="1"/>
          <p:nvPr/>
        </p:nvSpPr>
        <p:spPr>
          <a:xfrm>
            <a:off x="0" y="3886500"/>
            <a:ext cx="3078600" cy="1231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000" u="sng">
                <a:solidFill>
                  <a:schemeClr val="hlink"/>
                </a:solidFill>
                <a:latin typeface="Barlow"/>
                <a:ea typeface="Barlow"/>
                <a:cs typeface="Barlow"/>
                <a:sym typeface="Barlow"/>
                <a:hlinkClick r:id="rId5"/>
              </a:rPr>
              <a:t>Activity</a:t>
            </a:r>
            <a:endParaRPr sz="4000">
              <a:solidFill>
                <a:schemeClr val="dk1"/>
              </a:solidFill>
              <a:latin typeface="Barlow"/>
              <a:ea typeface="Barlow"/>
              <a:cs typeface="Barlow"/>
              <a:sym typeface="Barlow"/>
            </a:endParaRPr>
          </a:p>
          <a:p>
            <a:pPr indent="0" lvl="0" marL="0" rtl="0" algn="ctr">
              <a:spcBef>
                <a:spcPts val="0"/>
              </a:spcBef>
              <a:spcAft>
                <a:spcPts val="0"/>
              </a:spcAft>
              <a:buNone/>
            </a:pPr>
            <a:r>
              <a:t/>
            </a:r>
            <a:endParaRPr>
              <a:solidFill>
                <a:schemeClr val="dk1"/>
              </a:solidFill>
              <a:latin typeface="Barlow"/>
              <a:ea typeface="Barlow"/>
              <a:cs typeface="Barlow"/>
              <a:sym typeface="Barlow"/>
            </a:endParaRPr>
          </a:p>
          <a:p>
            <a:pPr indent="0" lvl="0" marL="0" rtl="0" algn="ctr">
              <a:spcBef>
                <a:spcPts val="0"/>
              </a:spcBef>
              <a:spcAft>
                <a:spcPts val="0"/>
              </a:spcAft>
              <a:buNone/>
            </a:pPr>
            <a:r>
              <a:rPr lang="en">
                <a:solidFill>
                  <a:srgbClr val="FF0000"/>
                </a:solidFill>
                <a:latin typeface="Barlow"/>
                <a:ea typeface="Barlow"/>
                <a:cs typeface="Barlow"/>
                <a:sym typeface="Barlow"/>
              </a:rPr>
              <a:t>Hint Available on next slide</a:t>
            </a:r>
            <a:endParaRPr>
              <a:solidFill>
                <a:srgbClr val="FF0000"/>
              </a:solidFill>
              <a:latin typeface="Barlow"/>
              <a:ea typeface="Barlow"/>
              <a:cs typeface="Barlow"/>
              <a:sym typeface="Barlow"/>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43"/>
          <p:cNvPicPr preferRelativeResize="0"/>
          <p:nvPr/>
        </p:nvPicPr>
        <p:blipFill rotWithShape="1">
          <a:blip r:embed="rId3">
            <a:alphaModFix/>
          </a:blip>
          <a:srcRect b="0" l="0" r="26766" t="0"/>
          <a:stretch/>
        </p:blipFill>
        <p:spPr>
          <a:xfrm>
            <a:off x="573925" y="518925"/>
            <a:ext cx="3700100" cy="4624575"/>
          </a:xfrm>
          <a:prstGeom prst="rect">
            <a:avLst/>
          </a:prstGeom>
          <a:noFill/>
          <a:ln>
            <a:noFill/>
          </a:ln>
        </p:spPr>
      </p:pic>
      <p:pic>
        <p:nvPicPr>
          <p:cNvPr id="253" name="Google Shape;253;p43"/>
          <p:cNvPicPr preferRelativeResize="0"/>
          <p:nvPr/>
        </p:nvPicPr>
        <p:blipFill rotWithShape="1">
          <a:blip r:embed="rId4">
            <a:alphaModFix/>
          </a:blip>
          <a:srcRect b="0" l="0" r="8298" t="0"/>
          <a:stretch/>
        </p:blipFill>
        <p:spPr>
          <a:xfrm>
            <a:off x="5530428" y="570850"/>
            <a:ext cx="3613572" cy="4624574"/>
          </a:xfrm>
          <a:prstGeom prst="rect">
            <a:avLst/>
          </a:prstGeom>
          <a:noFill/>
          <a:ln>
            <a:noFill/>
          </a:ln>
        </p:spPr>
      </p:pic>
      <p:sp>
        <p:nvSpPr>
          <p:cNvPr id="254" name="Google Shape;254;p43"/>
          <p:cNvSpPr txBox="1"/>
          <p:nvPr/>
        </p:nvSpPr>
        <p:spPr>
          <a:xfrm>
            <a:off x="0" y="512875"/>
            <a:ext cx="573900" cy="46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Barlow"/>
                <a:ea typeface="Barlow"/>
                <a:cs typeface="Barlow"/>
                <a:sym typeface="Barlow"/>
              </a:rPr>
              <a:t>1</a:t>
            </a:r>
            <a:endParaRPr>
              <a:solidFill>
                <a:schemeClr val="dk1"/>
              </a:solidFill>
              <a:latin typeface="Barlow"/>
              <a:ea typeface="Barlow"/>
              <a:cs typeface="Barlow"/>
              <a:sym typeface="Barlow"/>
            </a:endParaRPr>
          </a:p>
          <a:p>
            <a:pPr indent="0" lvl="0" marL="0" rtl="0" algn="l">
              <a:spcBef>
                <a:spcPts val="0"/>
              </a:spcBef>
              <a:spcAft>
                <a:spcPts val="0"/>
              </a:spcAft>
              <a:buNone/>
            </a:pPr>
            <a:r>
              <a:t/>
            </a:r>
            <a:endParaRPr>
              <a:solidFill>
                <a:schemeClr val="dk1"/>
              </a:solidFill>
              <a:latin typeface="Barlow"/>
              <a:ea typeface="Barlow"/>
              <a:cs typeface="Barlow"/>
              <a:sym typeface="Barlow"/>
            </a:endParaRPr>
          </a:p>
          <a:p>
            <a:pPr indent="0" lvl="0" marL="0" rtl="0" algn="l">
              <a:spcBef>
                <a:spcPts val="0"/>
              </a:spcBef>
              <a:spcAft>
                <a:spcPts val="0"/>
              </a:spcAft>
              <a:buNone/>
            </a:pPr>
            <a:r>
              <a:rPr lang="en">
                <a:solidFill>
                  <a:schemeClr val="dk1"/>
                </a:solidFill>
                <a:latin typeface="Barlow"/>
                <a:ea typeface="Barlow"/>
                <a:cs typeface="Barlow"/>
                <a:sym typeface="Barlow"/>
              </a:rPr>
              <a:t>2</a:t>
            </a:r>
            <a:endParaRPr>
              <a:solidFill>
                <a:schemeClr val="dk1"/>
              </a:solidFill>
              <a:latin typeface="Barlow"/>
              <a:ea typeface="Barlow"/>
              <a:cs typeface="Barlow"/>
              <a:sym typeface="Barlow"/>
            </a:endParaRPr>
          </a:p>
          <a:p>
            <a:pPr indent="0" lvl="0" marL="0" rtl="0" algn="l">
              <a:spcBef>
                <a:spcPts val="0"/>
              </a:spcBef>
              <a:spcAft>
                <a:spcPts val="0"/>
              </a:spcAft>
              <a:buNone/>
            </a:pPr>
            <a:r>
              <a:t/>
            </a:r>
            <a:endParaRPr>
              <a:solidFill>
                <a:schemeClr val="dk1"/>
              </a:solidFill>
              <a:latin typeface="Barlow"/>
              <a:ea typeface="Barlow"/>
              <a:cs typeface="Barlow"/>
              <a:sym typeface="Barlow"/>
            </a:endParaRPr>
          </a:p>
          <a:p>
            <a:pPr indent="0" lvl="0" marL="0" rtl="0" algn="l">
              <a:spcBef>
                <a:spcPts val="0"/>
              </a:spcBef>
              <a:spcAft>
                <a:spcPts val="0"/>
              </a:spcAft>
              <a:buNone/>
            </a:pPr>
            <a:r>
              <a:t/>
            </a:r>
            <a:endParaRPr>
              <a:solidFill>
                <a:schemeClr val="dk1"/>
              </a:solidFill>
              <a:latin typeface="Barlow"/>
              <a:ea typeface="Barlow"/>
              <a:cs typeface="Barlow"/>
              <a:sym typeface="Barlow"/>
            </a:endParaRPr>
          </a:p>
          <a:p>
            <a:pPr indent="0" lvl="0" marL="0" rtl="0" algn="l">
              <a:spcBef>
                <a:spcPts val="0"/>
              </a:spcBef>
              <a:spcAft>
                <a:spcPts val="0"/>
              </a:spcAft>
              <a:buNone/>
            </a:pPr>
            <a:r>
              <a:rPr lang="en">
                <a:solidFill>
                  <a:schemeClr val="dk1"/>
                </a:solidFill>
                <a:latin typeface="Barlow"/>
                <a:ea typeface="Barlow"/>
                <a:cs typeface="Barlow"/>
                <a:sym typeface="Barlow"/>
              </a:rPr>
              <a:t>3</a:t>
            </a:r>
            <a:endParaRPr>
              <a:solidFill>
                <a:schemeClr val="dk1"/>
              </a:solidFill>
              <a:latin typeface="Barlow"/>
              <a:ea typeface="Barlow"/>
              <a:cs typeface="Barlow"/>
              <a:sym typeface="Barlow"/>
            </a:endParaRPr>
          </a:p>
          <a:p>
            <a:pPr indent="0" lvl="0" marL="0" rtl="0" algn="l">
              <a:spcBef>
                <a:spcPts val="0"/>
              </a:spcBef>
              <a:spcAft>
                <a:spcPts val="0"/>
              </a:spcAft>
              <a:buNone/>
            </a:pPr>
            <a:r>
              <a:t/>
            </a:r>
            <a:endParaRPr>
              <a:solidFill>
                <a:schemeClr val="dk1"/>
              </a:solidFill>
              <a:latin typeface="Barlow"/>
              <a:ea typeface="Barlow"/>
              <a:cs typeface="Barlow"/>
              <a:sym typeface="Barlow"/>
            </a:endParaRPr>
          </a:p>
          <a:p>
            <a:pPr indent="0" lvl="0" marL="0" rtl="0" algn="l">
              <a:spcBef>
                <a:spcPts val="0"/>
              </a:spcBef>
              <a:spcAft>
                <a:spcPts val="0"/>
              </a:spcAft>
              <a:buNone/>
            </a:pPr>
            <a:r>
              <a:rPr lang="en">
                <a:solidFill>
                  <a:schemeClr val="dk1"/>
                </a:solidFill>
                <a:latin typeface="Barlow"/>
                <a:ea typeface="Barlow"/>
                <a:cs typeface="Barlow"/>
                <a:sym typeface="Barlow"/>
              </a:rPr>
              <a:t>4</a:t>
            </a:r>
            <a:endParaRPr>
              <a:solidFill>
                <a:schemeClr val="dk1"/>
              </a:solidFill>
              <a:latin typeface="Barlow"/>
              <a:ea typeface="Barlow"/>
              <a:cs typeface="Barlow"/>
              <a:sym typeface="Barlow"/>
            </a:endParaRPr>
          </a:p>
          <a:p>
            <a:pPr indent="0" lvl="0" marL="0" rtl="0" algn="l">
              <a:spcBef>
                <a:spcPts val="0"/>
              </a:spcBef>
              <a:spcAft>
                <a:spcPts val="0"/>
              </a:spcAft>
              <a:buNone/>
            </a:pPr>
            <a:r>
              <a:t/>
            </a:r>
            <a:endParaRPr>
              <a:solidFill>
                <a:schemeClr val="dk1"/>
              </a:solidFill>
              <a:latin typeface="Barlow"/>
              <a:ea typeface="Barlow"/>
              <a:cs typeface="Barlow"/>
              <a:sym typeface="Barlow"/>
            </a:endParaRPr>
          </a:p>
          <a:p>
            <a:pPr indent="0" lvl="0" marL="0" rtl="0" algn="l">
              <a:spcBef>
                <a:spcPts val="0"/>
              </a:spcBef>
              <a:spcAft>
                <a:spcPts val="0"/>
              </a:spcAft>
              <a:buNone/>
            </a:pPr>
            <a:r>
              <a:rPr lang="en">
                <a:solidFill>
                  <a:schemeClr val="dk1"/>
                </a:solidFill>
                <a:latin typeface="Barlow"/>
                <a:ea typeface="Barlow"/>
                <a:cs typeface="Barlow"/>
                <a:sym typeface="Barlow"/>
              </a:rPr>
              <a:t>5</a:t>
            </a:r>
            <a:endParaRPr>
              <a:solidFill>
                <a:schemeClr val="dk1"/>
              </a:solidFill>
              <a:latin typeface="Barlow"/>
              <a:ea typeface="Barlow"/>
              <a:cs typeface="Barlow"/>
              <a:sym typeface="Barlow"/>
            </a:endParaRPr>
          </a:p>
          <a:p>
            <a:pPr indent="0" lvl="0" marL="0" rtl="0" algn="l">
              <a:spcBef>
                <a:spcPts val="0"/>
              </a:spcBef>
              <a:spcAft>
                <a:spcPts val="0"/>
              </a:spcAft>
              <a:buNone/>
            </a:pPr>
            <a:r>
              <a:t/>
            </a:r>
            <a:endParaRPr>
              <a:solidFill>
                <a:schemeClr val="dk1"/>
              </a:solidFill>
              <a:latin typeface="Barlow"/>
              <a:ea typeface="Barlow"/>
              <a:cs typeface="Barlow"/>
              <a:sym typeface="Barlow"/>
            </a:endParaRPr>
          </a:p>
          <a:p>
            <a:pPr indent="0" lvl="0" marL="0" rtl="0" algn="l">
              <a:spcBef>
                <a:spcPts val="0"/>
              </a:spcBef>
              <a:spcAft>
                <a:spcPts val="0"/>
              </a:spcAft>
              <a:buNone/>
            </a:pPr>
            <a:r>
              <a:t/>
            </a:r>
            <a:endParaRPr>
              <a:solidFill>
                <a:schemeClr val="dk1"/>
              </a:solidFill>
              <a:latin typeface="Barlow"/>
              <a:ea typeface="Barlow"/>
              <a:cs typeface="Barlow"/>
              <a:sym typeface="Barlow"/>
            </a:endParaRPr>
          </a:p>
          <a:p>
            <a:pPr indent="0" lvl="0" marL="0" rtl="0" algn="l">
              <a:spcBef>
                <a:spcPts val="0"/>
              </a:spcBef>
              <a:spcAft>
                <a:spcPts val="0"/>
              </a:spcAft>
              <a:buNone/>
            </a:pPr>
            <a:r>
              <a:t/>
            </a:r>
            <a:endParaRPr>
              <a:solidFill>
                <a:schemeClr val="dk1"/>
              </a:solidFill>
              <a:latin typeface="Barlow"/>
              <a:ea typeface="Barlow"/>
              <a:cs typeface="Barlow"/>
              <a:sym typeface="Barlow"/>
            </a:endParaRPr>
          </a:p>
          <a:p>
            <a:pPr indent="0" lvl="0" marL="0" rtl="0" algn="l">
              <a:spcBef>
                <a:spcPts val="0"/>
              </a:spcBef>
              <a:spcAft>
                <a:spcPts val="0"/>
              </a:spcAft>
              <a:buNone/>
            </a:pPr>
            <a:r>
              <a:t/>
            </a:r>
            <a:endParaRPr>
              <a:solidFill>
                <a:schemeClr val="dk1"/>
              </a:solidFill>
              <a:latin typeface="Barlow"/>
              <a:ea typeface="Barlow"/>
              <a:cs typeface="Barlow"/>
              <a:sym typeface="Barlow"/>
            </a:endParaRPr>
          </a:p>
          <a:p>
            <a:pPr indent="0" lvl="0" marL="0" rtl="0" algn="l">
              <a:spcBef>
                <a:spcPts val="0"/>
              </a:spcBef>
              <a:spcAft>
                <a:spcPts val="0"/>
              </a:spcAft>
              <a:buNone/>
            </a:pPr>
            <a:r>
              <a:rPr lang="en">
                <a:solidFill>
                  <a:schemeClr val="dk1"/>
                </a:solidFill>
                <a:latin typeface="Barlow"/>
                <a:ea typeface="Barlow"/>
                <a:cs typeface="Barlow"/>
                <a:sym typeface="Barlow"/>
              </a:rPr>
              <a:t>6</a:t>
            </a:r>
            <a:endParaRPr>
              <a:solidFill>
                <a:schemeClr val="dk1"/>
              </a:solidFill>
              <a:latin typeface="Barlow"/>
              <a:ea typeface="Barlow"/>
              <a:cs typeface="Barlow"/>
              <a:sym typeface="Barlow"/>
            </a:endParaRPr>
          </a:p>
          <a:p>
            <a:pPr indent="0" lvl="0" marL="0" rtl="0" algn="l">
              <a:spcBef>
                <a:spcPts val="0"/>
              </a:spcBef>
              <a:spcAft>
                <a:spcPts val="0"/>
              </a:spcAft>
              <a:buNone/>
            </a:pPr>
            <a:r>
              <a:t/>
            </a:r>
            <a:endParaRPr>
              <a:solidFill>
                <a:schemeClr val="dk1"/>
              </a:solidFill>
              <a:latin typeface="Barlow"/>
              <a:ea typeface="Barlow"/>
              <a:cs typeface="Barlow"/>
              <a:sym typeface="Barlow"/>
            </a:endParaRPr>
          </a:p>
          <a:p>
            <a:pPr indent="0" lvl="0" marL="0" rtl="0" algn="l">
              <a:spcBef>
                <a:spcPts val="0"/>
              </a:spcBef>
              <a:spcAft>
                <a:spcPts val="0"/>
              </a:spcAft>
              <a:buNone/>
            </a:pPr>
            <a:r>
              <a:rPr lang="en">
                <a:solidFill>
                  <a:schemeClr val="dk1"/>
                </a:solidFill>
                <a:latin typeface="Barlow"/>
                <a:ea typeface="Barlow"/>
                <a:cs typeface="Barlow"/>
                <a:sym typeface="Barlow"/>
              </a:rPr>
              <a:t>7</a:t>
            </a:r>
            <a:endParaRPr>
              <a:solidFill>
                <a:schemeClr val="dk1"/>
              </a:solidFill>
              <a:latin typeface="Barlow"/>
              <a:ea typeface="Barlow"/>
              <a:cs typeface="Barlow"/>
              <a:sym typeface="Barlow"/>
            </a:endParaRPr>
          </a:p>
          <a:p>
            <a:pPr indent="0" lvl="0" marL="0" rtl="0" algn="l">
              <a:spcBef>
                <a:spcPts val="0"/>
              </a:spcBef>
              <a:spcAft>
                <a:spcPts val="0"/>
              </a:spcAft>
              <a:buNone/>
            </a:pPr>
            <a:r>
              <a:t/>
            </a:r>
            <a:endParaRPr>
              <a:solidFill>
                <a:schemeClr val="dk1"/>
              </a:solidFill>
              <a:latin typeface="Barlow"/>
              <a:ea typeface="Barlow"/>
              <a:cs typeface="Barlow"/>
              <a:sym typeface="Barlow"/>
            </a:endParaRPr>
          </a:p>
          <a:p>
            <a:pPr indent="0" lvl="0" marL="0" rtl="0" algn="l">
              <a:spcBef>
                <a:spcPts val="0"/>
              </a:spcBef>
              <a:spcAft>
                <a:spcPts val="0"/>
              </a:spcAft>
              <a:buNone/>
            </a:pPr>
            <a:r>
              <a:rPr lang="en">
                <a:solidFill>
                  <a:schemeClr val="dk1"/>
                </a:solidFill>
                <a:latin typeface="Barlow"/>
                <a:ea typeface="Barlow"/>
                <a:cs typeface="Barlow"/>
                <a:sym typeface="Barlow"/>
              </a:rPr>
              <a:t>8</a:t>
            </a:r>
            <a:endParaRPr>
              <a:solidFill>
                <a:schemeClr val="dk1"/>
              </a:solidFill>
              <a:latin typeface="Barlow"/>
              <a:ea typeface="Barlow"/>
              <a:cs typeface="Barlow"/>
              <a:sym typeface="Barlow"/>
            </a:endParaRPr>
          </a:p>
        </p:txBody>
      </p:sp>
      <p:sp>
        <p:nvSpPr>
          <p:cNvPr id="255" name="Google Shape;255;p43"/>
          <p:cNvSpPr txBox="1"/>
          <p:nvPr/>
        </p:nvSpPr>
        <p:spPr>
          <a:xfrm>
            <a:off x="4956525" y="570888"/>
            <a:ext cx="573900" cy="46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Barlow"/>
                <a:ea typeface="Barlow"/>
                <a:cs typeface="Barlow"/>
                <a:sym typeface="Barlow"/>
              </a:rPr>
              <a:t>9</a:t>
            </a:r>
            <a:endParaRPr>
              <a:solidFill>
                <a:schemeClr val="dk1"/>
              </a:solidFill>
              <a:latin typeface="Barlow"/>
              <a:ea typeface="Barlow"/>
              <a:cs typeface="Barlow"/>
              <a:sym typeface="Barlow"/>
            </a:endParaRPr>
          </a:p>
          <a:p>
            <a:pPr indent="0" lvl="0" marL="0" rtl="0" algn="l">
              <a:spcBef>
                <a:spcPts val="0"/>
              </a:spcBef>
              <a:spcAft>
                <a:spcPts val="0"/>
              </a:spcAft>
              <a:buNone/>
            </a:pPr>
            <a:r>
              <a:rPr lang="en">
                <a:solidFill>
                  <a:schemeClr val="dk1"/>
                </a:solidFill>
                <a:latin typeface="Barlow"/>
                <a:ea typeface="Barlow"/>
                <a:cs typeface="Barlow"/>
                <a:sym typeface="Barlow"/>
              </a:rPr>
              <a:t>10</a:t>
            </a:r>
            <a:endParaRPr>
              <a:solidFill>
                <a:schemeClr val="dk1"/>
              </a:solidFill>
              <a:latin typeface="Barlow"/>
              <a:ea typeface="Barlow"/>
              <a:cs typeface="Barlow"/>
              <a:sym typeface="Barlow"/>
            </a:endParaRPr>
          </a:p>
          <a:p>
            <a:pPr indent="0" lvl="0" marL="0" rtl="0" algn="l">
              <a:spcBef>
                <a:spcPts val="0"/>
              </a:spcBef>
              <a:spcAft>
                <a:spcPts val="0"/>
              </a:spcAft>
              <a:buNone/>
            </a:pPr>
            <a:r>
              <a:t/>
            </a:r>
            <a:endParaRPr>
              <a:solidFill>
                <a:schemeClr val="dk1"/>
              </a:solidFill>
              <a:latin typeface="Barlow"/>
              <a:ea typeface="Barlow"/>
              <a:cs typeface="Barlow"/>
              <a:sym typeface="Barlow"/>
            </a:endParaRPr>
          </a:p>
          <a:p>
            <a:pPr indent="0" lvl="0" marL="0" rtl="0" algn="l">
              <a:spcBef>
                <a:spcPts val="0"/>
              </a:spcBef>
              <a:spcAft>
                <a:spcPts val="0"/>
              </a:spcAft>
              <a:buNone/>
            </a:pPr>
            <a:r>
              <a:t/>
            </a:r>
            <a:endParaRPr>
              <a:solidFill>
                <a:schemeClr val="dk1"/>
              </a:solidFill>
              <a:latin typeface="Barlow"/>
              <a:ea typeface="Barlow"/>
              <a:cs typeface="Barlow"/>
              <a:sym typeface="Barlow"/>
            </a:endParaRPr>
          </a:p>
          <a:p>
            <a:pPr indent="0" lvl="0" marL="0" rtl="0" algn="l">
              <a:spcBef>
                <a:spcPts val="0"/>
              </a:spcBef>
              <a:spcAft>
                <a:spcPts val="0"/>
              </a:spcAft>
              <a:buNone/>
            </a:pPr>
            <a:r>
              <a:rPr lang="en">
                <a:solidFill>
                  <a:schemeClr val="dk1"/>
                </a:solidFill>
                <a:latin typeface="Barlow"/>
                <a:ea typeface="Barlow"/>
                <a:cs typeface="Barlow"/>
                <a:sym typeface="Barlow"/>
              </a:rPr>
              <a:t>11</a:t>
            </a:r>
            <a:endParaRPr>
              <a:solidFill>
                <a:schemeClr val="dk1"/>
              </a:solidFill>
              <a:latin typeface="Barlow"/>
              <a:ea typeface="Barlow"/>
              <a:cs typeface="Barlow"/>
              <a:sym typeface="Barlow"/>
            </a:endParaRPr>
          </a:p>
          <a:p>
            <a:pPr indent="0" lvl="0" marL="0" rtl="0" algn="l">
              <a:spcBef>
                <a:spcPts val="0"/>
              </a:spcBef>
              <a:spcAft>
                <a:spcPts val="0"/>
              </a:spcAft>
              <a:buNone/>
            </a:pPr>
            <a:r>
              <a:t/>
            </a:r>
            <a:endParaRPr>
              <a:solidFill>
                <a:schemeClr val="dk1"/>
              </a:solidFill>
              <a:latin typeface="Barlow"/>
              <a:ea typeface="Barlow"/>
              <a:cs typeface="Barlow"/>
              <a:sym typeface="Barlow"/>
            </a:endParaRPr>
          </a:p>
          <a:p>
            <a:pPr indent="0" lvl="0" marL="0" rtl="0" algn="l">
              <a:spcBef>
                <a:spcPts val="0"/>
              </a:spcBef>
              <a:spcAft>
                <a:spcPts val="0"/>
              </a:spcAft>
              <a:buNone/>
            </a:pPr>
            <a:r>
              <a:t/>
            </a:r>
            <a:endParaRPr>
              <a:solidFill>
                <a:schemeClr val="dk1"/>
              </a:solidFill>
              <a:latin typeface="Barlow"/>
              <a:ea typeface="Barlow"/>
              <a:cs typeface="Barlow"/>
              <a:sym typeface="Barlow"/>
            </a:endParaRPr>
          </a:p>
          <a:p>
            <a:pPr indent="0" lvl="0" marL="0" rtl="0" algn="l">
              <a:spcBef>
                <a:spcPts val="0"/>
              </a:spcBef>
              <a:spcAft>
                <a:spcPts val="0"/>
              </a:spcAft>
              <a:buNone/>
            </a:pPr>
            <a:r>
              <a:rPr lang="en">
                <a:solidFill>
                  <a:schemeClr val="dk1"/>
                </a:solidFill>
                <a:latin typeface="Barlow"/>
                <a:ea typeface="Barlow"/>
                <a:cs typeface="Barlow"/>
                <a:sym typeface="Barlow"/>
              </a:rPr>
              <a:t>12</a:t>
            </a:r>
            <a:endParaRPr>
              <a:solidFill>
                <a:schemeClr val="dk1"/>
              </a:solidFill>
              <a:latin typeface="Barlow"/>
              <a:ea typeface="Barlow"/>
              <a:cs typeface="Barlow"/>
              <a:sym typeface="Barlow"/>
            </a:endParaRPr>
          </a:p>
          <a:p>
            <a:pPr indent="0" lvl="0" marL="0" rtl="0" algn="l">
              <a:spcBef>
                <a:spcPts val="0"/>
              </a:spcBef>
              <a:spcAft>
                <a:spcPts val="0"/>
              </a:spcAft>
              <a:buNone/>
            </a:pPr>
            <a:r>
              <a:rPr lang="en">
                <a:solidFill>
                  <a:schemeClr val="dk1"/>
                </a:solidFill>
                <a:latin typeface="Barlow"/>
                <a:ea typeface="Barlow"/>
                <a:cs typeface="Barlow"/>
                <a:sym typeface="Barlow"/>
              </a:rPr>
              <a:t>13</a:t>
            </a:r>
            <a:endParaRPr>
              <a:solidFill>
                <a:schemeClr val="dk1"/>
              </a:solidFill>
              <a:latin typeface="Barlow"/>
              <a:ea typeface="Barlow"/>
              <a:cs typeface="Barlow"/>
              <a:sym typeface="Barlow"/>
            </a:endParaRPr>
          </a:p>
          <a:p>
            <a:pPr indent="0" lvl="0" marL="0" rtl="0" algn="l">
              <a:spcBef>
                <a:spcPts val="0"/>
              </a:spcBef>
              <a:spcAft>
                <a:spcPts val="0"/>
              </a:spcAft>
              <a:buNone/>
            </a:pPr>
            <a:r>
              <a:t/>
            </a:r>
            <a:endParaRPr>
              <a:solidFill>
                <a:schemeClr val="dk1"/>
              </a:solidFill>
              <a:latin typeface="Barlow"/>
              <a:ea typeface="Barlow"/>
              <a:cs typeface="Barlow"/>
              <a:sym typeface="Barlow"/>
            </a:endParaRPr>
          </a:p>
          <a:p>
            <a:pPr indent="0" lvl="0" marL="0" rtl="0" algn="l">
              <a:spcBef>
                <a:spcPts val="0"/>
              </a:spcBef>
              <a:spcAft>
                <a:spcPts val="0"/>
              </a:spcAft>
              <a:buNone/>
            </a:pPr>
            <a:r>
              <a:t/>
            </a:r>
            <a:endParaRPr>
              <a:solidFill>
                <a:schemeClr val="dk1"/>
              </a:solidFill>
              <a:latin typeface="Barlow"/>
              <a:ea typeface="Barlow"/>
              <a:cs typeface="Barlow"/>
              <a:sym typeface="Barlow"/>
            </a:endParaRPr>
          </a:p>
          <a:p>
            <a:pPr indent="0" lvl="0" marL="0" rtl="0" algn="l">
              <a:spcBef>
                <a:spcPts val="0"/>
              </a:spcBef>
              <a:spcAft>
                <a:spcPts val="0"/>
              </a:spcAft>
              <a:buNone/>
            </a:pPr>
            <a:r>
              <a:t/>
            </a:r>
            <a:endParaRPr>
              <a:solidFill>
                <a:schemeClr val="dk1"/>
              </a:solidFill>
              <a:latin typeface="Barlow"/>
              <a:ea typeface="Barlow"/>
              <a:cs typeface="Barlow"/>
              <a:sym typeface="Barlow"/>
            </a:endParaRPr>
          </a:p>
          <a:p>
            <a:pPr indent="0" lvl="0" marL="0" rtl="0" algn="l">
              <a:spcBef>
                <a:spcPts val="0"/>
              </a:spcBef>
              <a:spcAft>
                <a:spcPts val="0"/>
              </a:spcAft>
              <a:buNone/>
            </a:pPr>
            <a:r>
              <a:rPr lang="en">
                <a:solidFill>
                  <a:schemeClr val="dk1"/>
                </a:solidFill>
                <a:latin typeface="Barlow"/>
                <a:ea typeface="Barlow"/>
                <a:cs typeface="Barlow"/>
                <a:sym typeface="Barlow"/>
              </a:rPr>
              <a:t>14</a:t>
            </a:r>
            <a:endParaRPr>
              <a:solidFill>
                <a:schemeClr val="dk1"/>
              </a:solidFill>
              <a:latin typeface="Barlow"/>
              <a:ea typeface="Barlow"/>
              <a:cs typeface="Barlow"/>
              <a:sym typeface="Barlow"/>
            </a:endParaRPr>
          </a:p>
          <a:p>
            <a:pPr indent="0" lvl="0" marL="0" rtl="0" algn="l">
              <a:spcBef>
                <a:spcPts val="0"/>
              </a:spcBef>
              <a:spcAft>
                <a:spcPts val="0"/>
              </a:spcAft>
              <a:buNone/>
            </a:pPr>
            <a:r>
              <a:t/>
            </a:r>
            <a:endParaRPr>
              <a:solidFill>
                <a:schemeClr val="dk1"/>
              </a:solidFill>
              <a:latin typeface="Barlow"/>
              <a:ea typeface="Barlow"/>
              <a:cs typeface="Barlow"/>
              <a:sym typeface="Barlow"/>
            </a:endParaRPr>
          </a:p>
          <a:p>
            <a:pPr indent="0" lvl="0" marL="0" rtl="0" algn="l">
              <a:spcBef>
                <a:spcPts val="0"/>
              </a:spcBef>
              <a:spcAft>
                <a:spcPts val="0"/>
              </a:spcAft>
              <a:buNone/>
            </a:pPr>
            <a:r>
              <a:t/>
            </a:r>
            <a:endParaRPr>
              <a:solidFill>
                <a:schemeClr val="dk1"/>
              </a:solidFill>
              <a:latin typeface="Barlow"/>
              <a:ea typeface="Barlow"/>
              <a:cs typeface="Barlow"/>
              <a:sym typeface="Barlow"/>
            </a:endParaRPr>
          </a:p>
          <a:p>
            <a:pPr indent="0" lvl="0" marL="0" rtl="0" algn="l">
              <a:spcBef>
                <a:spcPts val="0"/>
              </a:spcBef>
              <a:spcAft>
                <a:spcPts val="0"/>
              </a:spcAft>
              <a:buNone/>
            </a:pPr>
            <a:r>
              <a:t/>
            </a:r>
            <a:endParaRPr>
              <a:solidFill>
                <a:schemeClr val="dk1"/>
              </a:solidFill>
              <a:latin typeface="Barlow"/>
              <a:ea typeface="Barlow"/>
              <a:cs typeface="Barlow"/>
              <a:sym typeface="Barlow"/>
            </a:endParaRPr>
          </a:p>
          <a:p>
            <a:pPr indent="0" lvl="0" marL="0" rtl="0" algn="l">
              <a:spcBef>
                <a:spcPts val="0"/>
              </a:spcBef>
              <a:spcAft>
                <a:spcPts val="0"/>
              </a:spcAft>
              <a:buNone/>
            </a:pPr>
            <a:r>
              <a:t/>
            </a:r>
            <a:endParaRPr>
              <a:solidFill>
                <a:schemeClr val="dk1"/>
              </a:solidFill>
              <a:latin typeface="Barlow"/>
              <a:ea typeface="Barlow"/>
              <a:cs typeface="Barlow"/>
              <a:sym typeface="Barlow"/>
            </a:endParaRPr>
          </a:p>
          <a:p>
            <a:pPr indent="0" lvl="0" marL="0" rtl="0" algn="l">
              <a:spcBef>
                <a:spcPts val="0"/>
              </a:spcBef>
              <a:spcAft>
                <a:spcPts val="0"/>
              </a:spcAft>
              <a:buNone/>
            </a:pPr>
            <a:r>
              <a:rPr lang="en">
                <a:solidFill>
                  <a:schemeClr val="dk1"/>
                </a:solidFill>
                <a:latin typeface="Barlow"/>
                <a:ea typeface="Barlow"/>
                <a:cs typeface="Barlow"/>
                <a:sym typeface="Barlow"/>
              </a:rPr>
              <a:t>15</a:t>
            </a:r>
            <a:endParaRPr>
              <a:solidFill>
                <a:schemeClr val="dk1"/>
              </a:solidFill>
              <a:latin typeface="Barlow"/>
              <a:ea typeface="Barlow"/>
              <a:cs typeface="Barlow"/>
              <a:sym typeface="Barlow"/>
            </a:endParaRPr>
          </a:p>
          <a:p>
            <a:pPr indent="0" lvl="0" marL="0" rtl="0" algn="l">
              <a:spcBef>
                <a:spcPts val="0"/>
              </a:spcBef>
              <a:spcAft>
                <a:spcPts val="0"/>
              </a:spcAft>
              <a:buNone/>
            </a:pPr>
            <a:r>
              <a:rPr lang="en">
                <a:solidFill>
                  <a:schemeClr val="dk1"/>
                </a:solidFill>
                <a:latin typeface="Barlow"/>
                <a:ea typeface="Barlow"/>
                <a:cs typeface="Barlow"/>
                <a:sym typeface="Barlow"/>
              </a:rPr>
              <a:t>16</a:t>
            </a:r>
            <a:endParaRPr>
              <a:solidFill>
                <a:schemeClr val="dk1"/>
              </a:solidFill>
              <a:latin typeface="Barlow"/>
              <a:ea typeface="Barlow"/>
              <a:cs typeface="Barlow"/>
              <a:sym typeface="Barlow"/>
            </a:endParaRPr>
          </a:p>
          <a:p>
            <a:pPr indent="0" lvl="0" marL="0" rtl="0" algn="l">
              <a:spcBef>
                <a:spcPts val="0"/>
              </a:spcBef>
              <a:spcAft>
                <a:spcPts val="0"/>
              </a:spcAft>
              <a:buNone/>
            </a:pPr>
            <a:r>
              <a:t/>
            </a:r>
            <a:endParaRPr>
              <a:solidFill>
                <a:schemeClr val="dk1"/>
              </a:solidFill>
              <a:latin typeface="Barlow"/>
              <a:ea typeface="Barlow"/>
              <a:cs typeface="Barlow"/>
              <a:sym typeface="Barlow"/>
            </a:endParaRPr>
          </a:p>
          <a:p>
            <a:pPr indent="0" lvl="0" marL="0" rtl="0" algn="l">
              <a:spcBef>
                <a:spcPts val="0"/>
              </a:spcBef>
              <a:spcAft>
                <a:spcPts val="0"/>
              </a:spcAft>
              <a:buNone/>
            </a:pPr>
            <a:r>
              <a:t/>
            </a:r>
            <a:endParaRPr>
              <a:solidFill>
                <a:schemeClr val="dk1"/>
              </a:solidFill>
              <a:latin typeface="Barlow"/>
              <a:ea typeface="Barlow"/>
              <a:cs typeface="Barlow"/>
              <a:sym typeface="Barlow"/>
            </a:endParaRPr>
          </a:p>
        </p:txBody>
      </p:sp>
      <p:sp>
        <p:nvSpPr>
          <p:cNvPr id="256" name="Google Shape;256;p43"/>
          <p:cNvSpPr txBox="1"/>
          <p:nvPr>
            <p:ph idx="1" type="body"/>
          </p:nvPr>
        </p:nvSpPr>
        <p:spPr>
          <a:xfrm>
            <a:off x="0" y="0"/>
            <a:ext cx="9144000" cy="5130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400"/>
              <a:t>Each of these numbers corresponds to a snippet of code you should write to complete this function. Good Luck!</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Nash Equilibrium in Kuhn Poker</a:t>
            </a:r>
            <a:endParaRPr/>
          </a:p>
        </p:txBody>
      </p:sp>
      <p:sp>
        <p:nvSpPr>
          <p:cNvPr id="262" name="Google Shape;262;p44"/>
          <p:cNvSpPr txBox="1"/>
          <p:nvPr>
            <p:ph idx="1" type="body"/>
          </p:nvPr>
        </p:nvSpPr>
        <p:spPr>
          <a:xfrm>
            <a:off x="720000" y="1072350"/>
            <a:ext cx="7704000" cy="3754500"/>
          </a:xfrm>
          <a:prstGeom prst="rect">
            <a:avLst/>
          </a:prstGeom>
        </p:spPr>
        <p:txBody>
          <a:bodyPr anchorCtr="0" anchor="t" bIns="91425" lIns="91425" spcFirstLastPara="1" rIns="91425" wrap="square" tIns="91425">
            <a:noAutofit/>
          </a:bodyPr>
          <a:lstStyle/>
          <a:p>
            <a:pPr indent="-349250" lvl="0" marL="457200" rtl="0" algn="l">
              <a:lnSpc>
                <a:spcPct val="100000"/>
              </a:lnSpc>
              <a:spcBef>
                <a:spcPts val="0"/>
              </a:spcBef>
              <a:spcAft>
                <a:spcPts val="0"/>
              </a:spcAft>
              <a:buSzPts val="1900"/>
              <a:buChar char="●"/>
            </a:pPr>
            <a:r>
              <a:rPr b="1" lang="en" sz="1400"/>
              <a:t>Player 1:</a:t>
            </a:r>
            <a:endParaRPr sz="1400"/>
          </a:p>
          <a:p>
            <a:pPr indent="-317500" lvl="1" marL="914400" rtl="0" algn="l">
              <a:lnSpc>
                <a:spcPct val="100000"/>
              </a:lnSpc>
              <a:spcBef>
                <a:spcPts val="0"/>
              </a:spcBef>
              <a:spcAft>
                <a:spcPts val="0"/>
              </a:spcAft>
              <a:buSzPts val="1400"/>
              <a:buFont typeface="Barlow"/>
              <a:buChar char="○"/>
            </a:pPr>
            <a:r>
              <a:rPr b="1" lang="en" sz="1200"/>
              <a:t>Optimal Strategy:</a:t>
            </a:r>
            <a:r>
              <a:rPr lang="en" sz="1200"/>
              <a:t> Player 1 should bet with the King and bluff with the Jack about 1/3 of the time. This bluff is a form of mixed strategy.</a:t>
            </a:r>
            <a:endParaRPr/>
          </a:p>
          <a:p>
            <a:pPr indent="-317500" lvl="1" marL="914400" rtl="0" algn="l">
              <a:lnSpc>
                <a:spcPct val="100000"/>
              </a:lnSpc>
              <a:spcBef>
                <a:spcPts val="0"/>
              </a:spcBef>
              <a:spcAft>
                <a:spcPts val="0"/>
              </a:spcAft>
              <a:buSzPts val="1400"/>
              <a:buFont typeface="Arial"/>
              <a:buChar char="○"/>
            </a:pPr>
            <a:r>
              <a:rPr b="1" lang="en" sz="1200"/>
              <a:t>Reasoning:</a:t>
            </a:r>
            <a:r>
              <a:rPr lang="en" sz="1200"/>
              <a:t> Betting with the King is a dominant strategy, as it is the highest card. Bluffing with the Jack introduces uncertainty for Player 2, making it harder for them to play optimally.</a:t>
            </a:r>
            <a:endParaRPr sz="1200"/>
          </a:p>
          <a:p>
            <a:pPr indent="-349250" lvl="0" marL="457200" rtl="0" algn="l">
              <a:spcBef>
                <a:spcPts val="0"/>
              </a:spcBef>
              <a:spcAft>
                <a:spcPts val="0"/>
              </a:spcAft>
              <a:buSzPts val="1900"/>
              <a:buChar char="●"/>
            </a:pPr>
            <a:r>
              <a:rPr b="1" lang="en" sz="1400"/>
              <a:t>Player 2:</a:t>
            </a:r>
            <a:endParaRPr sz="1400"/>
          </a:p>
          <a:p>
            <a:pPr indent="-317500" lvl="1" marL="914400" rtl="0" algn="l">
              <a:lnSpc>
                <a:spcPct val="100000"/>
              </a:lnSpc>
              <a:spcBef>
                <a:spcPts val="0"/>
              </a:spcBef>
              <a:spcAft>
                <a:spcPts val="0"/>
              </a:spcAft>
              <a:buSzPts val="1400"/>
              <a:buFont typeface="Barlow"/>
              <a:buChar char="○"/>
            </a:pPr>
            <a:r>
              <a:rPr b="1" lang="en" sz="1200"/>
              <a:t>Optimal Strategy:</a:t>
            </a:r>
            <a:r>
              <a:rPr lang="en" sz="1200"/>
              <a:t> If Player 1 bets, Player 2 should call if they hold a King or Queen and fold if they hold a Jack. This balances the expectation of Player 1’s bluffing frequency.</a:t>
            </a:r>
            <a:endParaRPr/>
          </a:p>
          <a:p>
            <a:pPr indent="-317500" lvl="1" marL="914400" rtl="0" algn="l">
              <a:lnSpc>
                <a:spcPct val="100000"/>
              </a:lnSpc>
              <a:spcBef>
                <a:spcPts val="0"/>
              </a:spcBef>
              <a:spcAft>
                <a:spcPts val="0"/>
              </a:spcAft>
              <a:buSzPts val="1400"/>
              <a:buFont typeface="Arial"/>
              <a:buChar char="○"/>
            </a:pPr>
            <a:r>
              <a:rPr b="1" lang="en" sz="1200"/>
              <a:t>Reasoning:</a:t>
            </a:r>
            <a:r>
              <a:rPr lang="en" sz="1200"/>
              <a:t> Betting with the King is a dominant strategy, as it is the highest card. Bluffing with the Jack introduces uncertainty for Player 2, making it harder for them to play optimally.</a:t>
            </a:r>
            <a:endParaRPr b="1" sz="1400"/>
          </a:p>
          <a:p>
            <a:pPr indent="-349250" lvl="0" marL="457200" rtl="0" algn="l">
              <a:lnSpc>
                <a:spcPct val="100000"/>
              </a:lnSpc>
              <a:spcBef>
                <a:spcPts val="0"/>
              </a:spcBef>
              <a:spcAft>
                <a:spcPts val="0"/>
              </a:spcAft>
              <a:buSzPts val="1900"/>
              <a:buChar char="●"/>
            </a:pPr>
            <a:r>
              <a:rPr b="1" lang="en" sz="1400"/>
              <a:t>Results: </a:t>
            </a:r>
            <a:r>
              <a:rPr lang="en" sz="1400"/>
              <a:t>The Nash equilibrium in Kuhn Poker is reached when both players adopt these strategies, where Player 1 occasionally bluffs with the Jack, and Player 2 responds optimally based on the probability of a bluff.</a:t>
            </a:r>
            <a:endParaRPr sz="1200"/>
          </a:p>
          <a:p>
            <a:pPr indent="-349250" lvl="0" marL="457200" rtl="0" algn="l">
              <a:spcBef>
                <a:spcPts val="0"/>
              </a:spcBef>
              <a:spcAft>
                <a:spcPts val="0"/>
              </a:spcAft>
              <a:buSzPts val="1900"/>
              <a:buChar char="●"/>
            </a:pPr>
            <a:r>
              <a:rPr b="1" lang="en" sz="1400"/>
              <a:t>Takeaways:</a:t>
            </a:r>
            <a:endParaRPr sz="1400"/>
          </a:p>
          <a:p>
            <a:pPr indent="-317500" lvl="1" marL="914400" rtl="0" algn="l">
              <a:lnSpc>
                <a:spcPct val="100000"/>
              </a:lnSpc>
              <a:spcBef>
                <a:spcPts val="0"/>
              </a:spcBef>
              <a:spcAft>
                <a:spcPts val="0"/>
              </a:spcAft>
              <a:buSzPts val="1400"/>
              <a:buChar char="○"/>
            </a:pPr>
            <a:r>
              <a:rPr lang="en" sz="1200"/>
              <a:t>This equilibrium is </a:t>
            </a:r>
            <a:r>
              <a:rPr b="1" lang="en" sz="1200"/>
              <a:t>not purely deterministic</a:t>
            </a:r>
            <a:r>
              <a:rPr lang="en" sz="1200"/>
              <a:t>; it involves mixed strategies, highlighting the strategic depth even in simplified games.</a:t>
            </a:r>
            <a:endParaRPr b="1"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 of Games</a:t>
            </a:r>
            <a:endParaRPr/>
          </a:p>
        </p:txBody>
      </p:sp>
      <p:sp>
        <p:nvSpPr>
          <p:cNvPr id="136" name="Google Shape;136;p25"/>
          <p:cNvSpPr txBox="1"/>
          <p:nvPr>
            <p:ph idx="1" type="body"/>
          </p:nvPr>
        </p:nvSpPr>
        <p:spPr>
          <a:xfrm>
            <a:off x="720000" y="1072350"/>
            <a:ext cx="7704000" cy="34968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b="1" lang="en" sz="1400"/>
              <a:t>Cooperative vs. Non-Cooperative Games</a:t>
            </a:r>
            <a:r>
              <a:rPr lang="en" sz="1400"/>
              <a:t>:</a:t>
            </a:r>
            <a:endParaRPr b="1" sz="1700"/>
          </a:p>
          <a:p>
            <a:pPr indent="-317500" lvl="1" marL="914400" rtl="0" algn="l">
              <a:spcBef>
                <a:spcPts val="0"/>
              </a:spcBef>
              <a:spcAft>
                <a:spcPts val="0"/>
              </a:spcAft>
              <a:buSzPts val="1400"/>
              <a:buChar char="○"/>
            </a:pPr>
            <a:r>
              <a:rPr b="1" lang="en" sz="1200"/>
              <a:t>Cooperative Games: </a:t>
            </a:r>
            <a:r>
              <a:rPr lang="en" sz="1200"/>
              <a:t>Players can form coalitions and make binding agreements. The focus is on how to distribute collective gains.</a:t>
            </a:r>
            <a:endParaRPr sz="1200"/>
          </a:p>
          <a:p>
            <a:pPr indent="-317500" lvl="1" marL="914400" rtl="0" algn="l">
              <a:spcBef>
                <a:spcPts val="0"/>
              </a:spcBef>
              <a:spcAft>
                <a:spcPts val="0"/>
              </a:spcAft>
              <a:buSzPts val="1400"/>
              <a:buFont typeface="Arial"/>
              <a:buChar char="○"/>
            </a:pPr>
            <a:r>
              <a:rPr b="1" lang="en" sz="1200"/>
              <a:t>Non-Cooperative Games: </a:t>
            </a:r>
            <a:r>
              <a:rPr lang="en" sz="1200"/>
              <a:t>Each player acts independently, aiming to maximize their own payoff without binding agreements. The focus is on strategy and individual optimization.</a:t>
            </a:r>
            <a:endParaRPr sz="1200"/>
          </a:p>
          <a:p>
            <a:pPr indent="0" lvl="0" marL="0" rtl="0" algn="l">
              <a:spcBef>
                <a:spcPts val="0"/>
              </a:spcBef>
              <a:spcAft>
                <a:spcPts val="0"/>
              </a:spcAft>
              <a:buNone/>
            </a:pPr>
            <a:r>
              <a:t/>
            </a:r>
            <a:endParaRPr sz="1200"/>
          </a:p>
          <a:p>
            <a:pPr indent="-349250" lvl="0" marL="457200" rtl="0" algn="l">
              <a:spcBef>
                <a:spcPts val="0"/>
              </a:spcBef>
              <a:spcAft>
                <a:spcPts val="0"/>
              </a:spcAft>
              <a:buSzPts val="1900"/>
              <a:buChar char="●"/>
            </a:pPr>
            <a:r>
              <a:rPr b="1" lang="en" sz="1400"/>
              <a:t>Zero-Sum vs. Non-Zero-Sum Games</a:t>
            </a:r>
            <a:r>
              <a:rPr lang="en" sz="1400"/>
              <a:t>:</a:t>
            </a:r>
            <a:endParaRPr b="1" sz="1700"/>
          </a:p>
          <a:p>
            <a:pPr indent="-317500" lvl="1" marL="914400" rtl="0" algn="l">
              <a:spcBef>
                <a:spcPts val="0"/>
              </a:spcBef>
              <a:spcAft>
                <a:spcPts val="0"/>
              </a:spcAft>
              <a:buSzPts val="1400"/>
              <a:buChar char="○"/>
            </a:pPr>
            <a:r>
              <a:rPr b="1" lang="en" sz="1200"/>
              <a:t>Zero-Sum Games: </a:t>
            </a:r>
            <a:r>
              <a:rPr lang="en" sz="1200"/>
              <a:t>One player's gain is exactly equal to another player's loss. The total benefit available to all players remains constant.</a:t>
            </a:r>
            <a:endParaRPr sz="1200"/>
          </a:p>
          <a:p>
            <a:pPr indent="-317500" lvl="1" marL="914400" rtl="0" algn="l">
              <a:spcBef>
                <a:spcPts val="0"/>
              </a:spcBef>
              <a:spcAft>
                <a:spcPts val="0"/>
              </a:spcAft>
              <a:buSzPts val="1400"/>
              <a:buFont typeface="Arial"/>
              <a:buChar char="○"/>
            </a:pPr>
            <a:r>
              <a:rPr b="1" lang="en" sz="1200"/>
              <a:t>Non-Zero-Sum Games: </a:t>
            </a:r>
            <a:r>
              <a:rPr lang="en" sz="1200"/>
              <a:t>The total payoff to all players can vary; cooperation can lead to mutually beneficial outcomes.</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Ideas</a:t>
            </a:r>
            <a:endParaRPr/>
          </a:p>
        </p:txBody>
      </p:sp>
      <p:sp>
        <p:nvSpPr>
          <p:cNvPr id="142" name="Google Shape;142;p26"/>
          <p:cNvSpPr txBox="1"/>
          <p:nvPr>
            <p:ph idx="1" type="body"/>
          </p:nvPr>
        </p:nvSpPr>
        <p:spPr>
          <a:xfrm>
            <a:off x="720000" y="1072350"/>
            <a:ext cx="7704000" cy="34968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b="1" lang="en" sz="1400"/>
              <a:t>Players</a:t>
            </a:r>
            <a:r>
              <a:rPr lang="en" sz="1400"/>
              <a:t>: The decision-makers in the game. Each player aims to maximize their own payoff.</a:t>
            </a:r>
            <a:endParaRPr sz="1400"/>
          </a:p>
          <a:p>
            <a:pPr indent="-349250" lvl="0" marL="457200" rtl="0" algn="l">
              <a:spcBef>
                <a:spcPts val="0"/>
              </a:spcBef>
              <a:spcAft>
                <a:spcPts val="0"/>
              </a:spcAft>
              <a:buSzPts val="1900"/>
              <a:buChar char="●"/>
            </a:pPr>
            <a:r>
              <a:rPr b="1" lang="en" sz="1400"/>
              <a:t>Strategies</a:t>
            </a:r>
            <a:r>
              <a:rPr lang="en" sz="1400"/>
              <a:t>: The set of possible actions a player can take. A strategy profile lists the strategies chosen by each player.</a:t>
            </a:r>
            <a:endParaRPr sz="1400"/>
          </a:p>
          <a:p>
            <a:pPr indent="-349250" lvl="0" marL="457200" rtl="0" algn="l">
              <a:spcBef>
                <a:spcPts val="0"/>
              </a:spcBef>
              <a:spcAft>
                <a:spcPts val="0"/>
              </a:spcAft>
              <a:buSzPts val="1900"/>
              <a:buChar char="●"/>
            </a:pPr>
            <a:r>
              <a:rPr b="1" lang="en" sz="1400"/>
              <a:t>Payoffs</a:t>
            </a:r>
            <a:r>
              <a:rPr lang="en" sz="1400"/>
              <a:t>: The reward or outcome each player receives based on the strategy profile chosen. Payoffs can be represented in a matrix or as utility functions.</a:t>
            </a:r>
            <a:endParaRPr sz="1400"/>
          </a:p>
          <a:p>
            <a:pPr indent="0" lvl="0" marL="0" rtl="0" algn="l">
              <a:spcBef>
                <a:spcPts val="0"/>
              </a:spcBef>
              <a:spcAft>
                <a:spcPts val="0"/>
              </a:spcAft>
              <a:buNone/>
            </a:pPr>
            <a:r>
              <a:t/>
            </a:r>
            <a:endParaRPr sz="1400"/>
          </a:p>
          <a:p>
            <a:pPr indent="-349250" lvl="0" marL="457200" rtl="0" algn="l">
              <a:spcBef>
                <a:spcPts val="0"/>
              </a:spcBef>
              <a:spcAft>
                <a:spcPts val="0"/>
              </a:spcAft>
              <a:buSzPts val="1900"/>
              <a:buChar char="●"/>
            </a:pPr>
            <a:r>
              <a:rPr b="1" lang="en" sz="1400"/>
              <a:t>Games of Perfect vs. Imperfect Information</a:t>
            </a:r>
            <a:r>
              <a:rPr lang="en" sz="1400"/>
              <a:t>:</a:t>
            </a:r>
            <a:endParaRPr sz="1400"/>
          </a:p>
          <a:p>
            <a:pPr indent="-317500" lvl="1" marL="914400" rtl="0" algn="l">
              <a:spcBef>
                <a:spcPts val="0"/>
              </a:spcBef>
              <a:spcAft>
                <a:spcPts val="0"/>
              </a:spcAft>
              <a:buSzPts val="1400"/>
              <a:buFont typeface="Arial"/>
              <a:buChar char="○"/>
            </a:pPr>
            <a:r>
              <a:rPr b="1" lang="en" sz="1200"/>
              <a:t>Perfect Information</a:t>
            </a:r>
            <a:r>
              <a:rPr lang="en" sz="1200"/>
              <a:t>: All players are fully aware of all previous actions and the current state of the game (e.g., chess).</a:t>
            </a:r>
            <a:endParaRPr sz="1200"/>
          </a:p>
          <a:p>
            <a:pPr indent="-317500" lvl="1" marL="914400" rtl="0" algn="l">
              <a:spcBef>
                <a:spcPts val="0"/>
              </a:spcBef>
              <a:spcAft>
                <a:spcPts val="0"/>
              </a:spcAft>
              <a:buSzPts val="1400"/>
              <a:buFont typeface="Arial"/>
              <a:buChar char="○"/>
            </a:pPr>
            <a:r>
              <a:rPr b="1" lang="en" sz="1200"/>
              <a:t>Imperfect Information</a:t>
            </a:r>
            <a:r>
              <a:rPr lang="en" sz="1200"/>
              <a:t>: Some information is hidden from players (e.g., poker, where players cannot see each other's cards).</a:t>
            </a:r>
            <a:endParaRPr sz="1200"/>
          </a:p>
          <a:p>
            <a:pPr indent="-349250" lvl="0" marL="457200" rtl="0" algn="l">
              <a:spcBef>
                <a:spcPts val="0"/>
              </a:spcBef>
              <a:spcAft>
                <a:spcPts val="0"/>
              </a:spcAft>
              <a:buSzPts val="1900"/>
              <a:buChar char="●"/>
            </a:pPr>
            <a:r>
              <a:rPr lang="en" sz="1400"/>
              <a:t>For our project we will be working with non-cooperative, two-player zero-sum, imperfect information games.</a:t>
            </a:r>
            <a:endParaRPr b="1" sz="1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Extensive Form Representation</a:t>
            </a:r>
            <a:endParaRPr/>
          </a:p>
        </p:txBody>
      </p:sp>
      <p:sp>
        <p:nvSpPr>
          <p:cNvPr id="148" name="Google Shape;148;p27"/>
          <p:cNvSpPr txBox="1"/>
          <p:nvPr>
            <p:ph idx="1" type="body"/>
          </p:nvPr>
        </p:nvSpPr>
        <p:spPr>
          <a:xfrm>
            <a:off x="720000" y="1072350"/>
            <a:ext cx="7704000" cy="34968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b="1" lang="en" sz="1400"/>
              <a:t>Definition</a:t>
            </a:r>
            <a:r>
              <a:rPr lang="en" sz="1400"/>
              <a:t>: a way to model games where players make decisions at different points in time. It provides a comprehensive view of all possible actions and their consequences, including the timing of moves, the available information at each decision point, and the possible outcomes.</a:t>
            </a:r>
            <a:endParaRPr sz="1400"/>
          </a:p>
          <a:p>
            <a:pPr indent="0" lvl="0" marL="0" rtl="0" algn="l">
              <a:spcBef>
                <a:spcPts val="0"/>
              </a:spcBef>
              <a:spcAft>
                <a:spcPts val="0"/>
              </a:spcAft>
              <a:buNone/>
            </a:pPr>
            <a:r>
              <a:t/>
            </a:r>
            <a:endParaRPr sz="1400"/>
          </a:p>
          <a:p>
            <a:pPr indent="-349250" lvl="0" marL="457200" rtl="0" algn="l">
              <a:spcBef>
                <a:spcPts val="0"/>
              </a:spcBef>
              <a:spcAft>
                <a:spcPts val="0"/>
              </a:spcAft>
              <a:buSzPts val="1900"/>
              <a:buChar char="●"/>
            </a:pPr>
            <a:r>
              <a:rPr lang="en" sz="1400"/>
              <a:t>Useful for games where the </a:t>
            </a:r>
            <a:r>
              <a:rPr lang="en" sz="1400" u="sng"/>
              <a:t>order of moves is important</a:t>
            </a:r>
            <a:r>
              <a:rPr lang="en" sz="1400"/>
              <a:t> and where players might have </a:t>
            </a:r>
            <a:r>
              <a:rPr lang="en" sz="1400" u="sng"/>
              <a:t>different information</a:t>
            </a:r>
            <a:r>
              <a:rPr lang="en" sz="1400"/>
              <a:t> at different stages of the game.</a:t>
            </a:r>
            <a:endParaRPr b="1" sz="14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Representation Components</a:t>
            </a:r>
            <a:endParaRPr/>
          </a:p>
        </p:txBody>
      </p:sp>
      <p:sp>
        <p:nvSpPr>
          <p:cNvPr id="154" name="Google Shape;154;p28"/>
          <p:cNvSpPr txBox="1"/>
          <p:nvPr>
            <p:ph idx="1" type="body"/>
          </p:nvPr>
        </p:nvSpPr>
        <p:spPr>
          <a:xfrm>
            <a:off x="720000" y="1072350"/>
            <a:ext cx="7704000" cy="3496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Arial"/>
              <a:buChar char="●"/>
            </a:pPr>
            <a:r>
              <a:rPr b="1" lang="en" sz="1400"/>
              <a:t>Nodes (Vertices)</a:t>
            </a:r>
            <a:r>
              <a:rPr lang="en" sz="1400"/>
              <a:t>:</a:t>
            </a:r>
            <a:endParaRPr sz="1400"/>
          </a:p>
          <a:p>
            <a:pPr indent="-317500" lvl="1" marL="914400" rtl="0" algn="l">
              <a:lnSpc>
                <a:spcPct val="115000"/>
              </a:lnSpc>
              <a:spcBef>
                <a:spcPts val="0"/>
              </a:spcBef>
              <a:spcAft>
                <a:spcPts val="0"/>
              </a:spcAft>
              <a:buSzPts val="1400"/>
              <a:buChar char="○"/>
            </a:pPr>
            <a:r>
              <a:rPr lang="en"/>
              <a:t>Represent decision points where a player (or chance) chooses an action.</a:t>
            </a:r>
            <a:endParaRPr/>
          </a:p>
          <a:p>
            <a:pPr indent="-317500" lvl="1" marL="914400" rtl="0" algn="l">
              <a:lnSpc>
                <a:spcPct val="115000"/>
              </a:lnSpc>
              <a:spcBef>
                <a:spcPts val="0"/>
              </a:spcBef>
              <a:spcAft>
                <a:spcPts val="0"/>
              </a:spcAft>
              <a:buSzPts val="1400"/>
              <a:buFont typeface="Arial"/>
              <a:buChar char="○"/>
            </a:pPr>
            <a:r>
              <a:rPr b="1" lang="en"/>
              <a:t>Decision nodes</a:t>
            </a:r>
            <a:r>
              <a:rPr lang="en"/>
              <a:t> are controlled by players, while </a:t>
            </a:r>
            <a:r>
              <a:rPr b="1" lang="en"/>
              <a:t>chance nodes</a:t>
            </a:r>
            <a:r>
              <a:rPr lang="en"/>
              <a:t> are controlled by a randomizing device (like dice or cards).</a:t>
            </a:r>
            <a:endParaRPr/>
          </a:p>
          <a:p>
            <a:pPr indent="-317500" lvl="0" marL="457200" rtl="0" algn="l">
              <a:lnSpc>
                <a:spcPct val="115000"/>
              </a:lnSpc>
              <a:spcBef>
                <a:spcPts val="0"/>
              </a:spcBef>
              <a:spcAft>
                <a:spcPts val="0"/>
              </a:spcAft>
              <a:buSzPts val="1400"/>
              <a:buFont typeface="Arial"/>
              <a:buChar char="●"/>
            </a:pPr>
            <a:r>
              <a:rPr b="1" lang="en" sz="1400"/>
              <a:t>Branches (Edges)</a:t>
            </a:r>
            <a:r>
              <a:rPr lang="en" sz="1400"/>
              <a:t>:</a:t>
            </a:r>
            <a:endParaRPr sz="1400"/>
          </a:p>
          <a:p>
            <a:pPr indent="-317500" lvl="1" marL="914400" rtl="0" algn="l">
              <a:lnSpc>
                <a:spcPct val="115000"/>
              </a:lnSpc>
              <a:spcBef>
                <a:spcPts val="0"/>
              </a:spcBef>
              <a:spcAft>
                <a:spcPts val="0"/>
              </a:spcAft>
              <a:buSzPts val="1400"/>
              <a:buChar char="○"/>
            </a:pPr>
            <a:r>
              <a:rPr lang="en"/>
              <a:t>Represent the actions that can be taken at each decision point.</a:t>
            </a:r>
            <a:endParaRPr/>
          </a:p>
          <a:p>
            <a:pPr indent="-317500" lvl="1" marL="914400" rtl="0" algn="l">
              <a:lnSpc>
                <a:spcPct val="115000"/>
              </a:lnSpc>
              <a:spcBef>
                <a:spcPts val="0"/>
              </a:spcBef>
              <a:spcAft>
                <a:spcPts val="0"/>
              </a:spcAft>
              <a:buSzPts val="1400"/>
              <a:buChar char="○"/>
            </a:pPr>
            <a:r>
              <a:rPr lang="en"/>
              <a:t>Each branch leads to a new node or an outcome, showing the consequences of a decision.</a:t>
            </a:r>
            <a:endParaRPr/>
          </a:p>
          <a:p>
            <a:pPr indent="-317500" lvl="0" marL="457200" rtl="0" algn="l">
              <a:lnSpc>
                <a:spcPct val="115000"/>
              </a:lnSpc>
              <a:spcBef>
                <a:spcPts val="0"/>
              </a:spcBef>
              <a:spcAft>
                <a:spcPts val="0"/>
              </a:spcAft>
              <a:buSzPts val="1400"/>
              <a:buFont typeface="Arial"/>
              <a:buChar char="●"/>
            </a:pPr>
            <a:r>
              <a:rPr b="1" lang="en" sz="1400"/>
              <a:t>Terminal Nodes</a:t>
            </a:r>
            <a:r>
              <a:rPr lang="en" sz="1400"/>
              <a:t>:</a:t>
            </a:r>
            <a:endParaRPr sz="1400"/>
          </a:p>
          <a:p>
            <a:pPr indent="-317500" lvl="1" marL="914400" rtl="0" algn="l">
              <a:lnSpc>
                <a:spcPct val="115000"/>
              </a:lnSpc>
              <a:spcBef>
                <a:spcPts val="0"/>
              </a:spcBef>
              <a:spcAft>
                <a:spcPts val="0"/>
              </a:spcAft>
              <a:buSzPts val="1400"/>
              <a:buChar char="○"/>
            </a:pPr>
            <a:r>
              <a:rPr lang="en"/>
              <a:t>Represent the end of the game.</a:t>
            </a:r>
            <a:endParaRPr/>
          </a:p>
          <a:p>
            <a:pPr indent="-317500" lvl="1" marL="914400" rtl="0" algn="l">
              <a:lnSpc>
                <a:spcPct val="115000"/>
              </a:lnSpc>
              <a:spcBef>
                <a:spcPts val="0"/>
              </a:spcBef>
              <a:spcAft>
                <a:spcPts val="0"/>
              </a:spcAft>
              <a:buSzPts val="1400"/>
              <a:buChar char="○"/>
            </a:pPr>
            <a:r>
              <a:rPr lang="en"/>
              <a:t>Each terminal node corresponds to a possible outcome of the game, often associated with a payoff for each player.</a:t>
            </a:r>
            <a:endParaRPr/>
          </a:p>
          <a:p>
            <a:pPr indent="-317500" lvl="0" marL="457200" rtl="0" algn="l">
              <a:lnSpc>
                <a:spcPct val="115000"/>
              </a:lnSpc>
              <a:spcBef>
                <a:spcPts val="0"/>
              </a:spcBef>
              <a:spcAft>
                <a:spcPts val="0"/>
              </a:spcAft>
              <a:buSzPts val="1400"/>
              <a:buFont typeface="Arial"/>
              <a:buChar char="●"/>
            </a:pPr>
            <a:r>
              <a:rPr b="1" lang="en" sz="1400"/>
              <a:t>Payoffs</a:t>
            </a:r>
            <a:r>
              <a:rPr lang="en" sz="1400"/>
              <a:t>:</a:t>
            </a:r>
            <a:endParaRPr sz="1400"/>
          </a:p>
          <a:p>
            <a:pPr indent="-317500" lvl="1" marL="914400" rtl="0" algn="l">
              <a:lnSpc>
                <a:spcPct val="115000"/>
              </a:lnSpc>
              <a:spcBef>
                <a:spcPts val="0"/>
              </a:spcBef>
              <a:spcAft>
                <a:spcPts val="0"/>
              </a:spcAft>
              <a:buSzPts val="1400"/>
              <a:buChar char="○"/>
            </a:pPr>
            <a:r>
              <a:rPr lang="en"/>
              <a:t>Each terminal node is associated with a payoff vector, indicating the reward each player receives if the game ends at that node.</a:t>
            </a:r>
            <a:endParaRPr b="1" sz="1700"/>
          </a:p>
          <a:p>
            <a:pPr indent="0" lvl="0" marL="0" rtl="0" algn="l">
              <a:spcBef>
                <a:spcPts val="120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29"/>
          <p:cNvPicPr preferRelativeResize="0"/>
          <p:nvPr/>
        </p:nvPicPr>
        <p:blipFill rotWithShape="1">
          <a:blip r:embed="rId3">
            <a:alphaModFix/>
          </a:blip>
          <a:srcRect b="10602" l="0" r="0" t="0"/>
          <a:stretch/>
        </p:blipFill>
        <p:spPr>
          <a:xfrm>
            <a:off x="0" y="272725"/>
            <a:ext cx="9144000" cy="459805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Abstraction</a:t>
            </a:r>
            <a:endParaRPr/>
          </a:p>
        </p:txBody>
      </p:sp>
      <p:sp>
        <p:nvSpPr>
          <p:cNvPr id="165" name="Google Shape;165;p30"/>
          <p:cNvSpPr txBox="1"/>
          <p:nvPr>
            <p:ph idx="1" type="body"/>
          </p:nvPr>
        </p:nvSpPr>
        <p:spPr>
          <a:xfrm>
            <a:off x="720000" y="1072350"/>
            <a:ext cx="7704000" cy="34968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b="1" lang="en" sz="1400"/>
              <a:t>Definition:</a:t>
            </a:r>
            <a:r>
              <a:rPr lang="en" sz="1400"/>
              <a:t> Abstraction in game theory involves simplifying a game by focusing on essential elements like players, actions, and payoffs, while omitting non-essential details. This process helps in analyzing the game more efficiently.</a:t>
            </a:r>
            <a:endParaRPr sz="1400"/>
          </a:p>
          <a:p>
            <a:pPr indent="0" lvl="0" marL="0" rtl="0" algn="l">
              <a:spcBef>
                <a:spcPts val="0"/>
              </a:spcBef>
              <a:spcAft>
                <a:spcPts val="0"/>
              </a:spcAft>
              <a:buClr>
                <a:schemeClr val="dk1"/>
              </a:buClr>
              <a:buSzPts val="1100"/>
              <a:buFont typeface="Arial"/>
              <a:buNone/>
            </a:pPr>
            <a:r>
              <a:t/>
            </a:r>
            <a:endParaRPr sz="1400"/>
          </a:p>
          <a:p>
            <a:pPr indent="-349250" lvl="0" marL="457200" rtl="0" algn="l">
              <a:spcBef>
                <a:spcPts val="0"/>
              </a:spcBef>
              <a:spcAft>
                <a:spcPts val="0"/>
              </a:spcAft>
              <a:buSzPts val="1900"/>
              <a:buChar char="●"/>
            </a:pPr>
            <a:r>
              <a:rPr b="1" lang="en" sz="1400"/>
              <a:t>Five Steps:</a:t>
            </a:r>
            <a:endParaRPr b="1" sz="1400"/>
          </a:p>
          <a:p>
            <a:pPr indent="-317500" lvl="1" marL="914400" rtl="0" algn="l">
              <a:spcBef>
                <a:spcPts val="0"/>
              </a:spcBef>
              <a:spcAft>
                <a:spcPts val="0"/>
              </a:spcAft>
              <a:buSzPts val="1400"/>
              <a:buAutoNum type="alphaLcPeriod"/>
            </a:pPr>
            <a:r>
              <a:rPr lang="en" sz="1200"/>
              <a:t>Identify the players (Player 1 and Player 2 in our case, in general we define the player number as N)</a:t>
            </a:r>
            <a:endParaRPr sz="1200"/>
          </a:p>
          <a:p>
            <a:pPr indent="-317500" lvl="1" marL="914400" rtl="0" algn="l">
              <a:spcBef>
                <a:spcPts val="0"/>
              </a:spcBef>
              <a:spcAft>
                <a:spcPts val="0"/>
              </a:spcAft>
              <a:buSzPts val="1400"/>
              <a:buFont typeface="Arial"/>
              <a:buAutoNum type="alphaLcPeriod"/>
            </a:pPr>
            <a:r>
              <a:rPr lang="en" sz="1200"/>
              <a:t>Determine sequence of moves (i.e. the order of play)</a:t>
            </a:r>
            <a:endParaRPr sz="1200"/>
          </a:p>
          <a:p>
            <a:pPr indent="-317500" lvl="1" marL="914400" rtl="0" algn="l">
              <a:spcBef>
                <a:spcPts val="0"/>
              </a:spcBef>
              <a:spcAft>
                <a:spcPts val="0"/>
              </a:spcAft>
              <a:buSzPts val="1400"/>
              <a:buAutoNum type="alphaLcPeriod"/>
            </a:pPr>
            <a:r>
              <a:rPr lang="en" sz="1200"/>
              <a:t>Identify possible actions at each decision node (example: pass or bet)</a:t>
            </a:r>
            <a:endParaRPr sz="1200"/>
          </a:p>
          <a:p>
            <a:pPr indent="-317500" lvl="1" marL="914400" rtl="0" algn="l">
              <a:spcBef>
                <a:spcPts val="0"/>
              </a:spcBef>
              <a:spcAft>
                <a:spcPts val="0"/>
              </a:spcAft>
              <a:buSzPts val="1400"/>
              <a:buAutoNum type="alphaLcPeriod"/>
            </a:pPr>
            <a:r>
              <a:rPr lang="en" sz="1200"/>
              <a:t>Represent the game as a tree, with the root being the first action taken, and the leafs being the terminal nodes. (example: one terminal node could be a player folding)</a:t>
            </a:r>
            <a:endParaRPr sz="1200"/>
          </a:p>
          <a:p>
            <a:pPr indent="-317500" lvl="1" marL="914400" rtl="0" algn="l">
              <a:spcBef>
                <a:spcPts val="0"/>
              </a:spcBef>
              <a:spcAft>
                <a:spcPts val="0"/>
              </a:spcAft>
              <a:buSzPts val="1400"/>
              <a:buAutoNum type="alphaLcPeriod"/>
            </a:pPr>
            <a:r>
              <a:rPr lang="en" sz="1200"/>
              <a:t>Assign payoffs to the terminal nodes representing the winner and loser in that sequence.      (Example: can use  (+1,-1)  to represent player one winning and player two losing)</a:t>
            </a:r>
            <a:endParaRPr sz="1200"/>
          </a:p>
          <a:p>
            <a:pPr indent="-349250" lvl="0" marL="457200" rtl="0" algn="l">
              <a:spcBef>
                <a:spcPts val="0"/>
              </a:spcBef>
              <a:spcAft>
                <a:spcPts val="0"/>
              </a:spcAft>
              <a:buSzPts val="1900"/>
              <a:buChar char="●"/>
            </a:pPr>
            <a:r>
              <a:rPr lang="en" sz="1400"/>
              <a:t>Following these guidelines allows us to simplify the game, and helps us eventually find the optimal strategy through backtracking and regret minimization</a:t>
            </a:r>
            <a:endParaRPr sz="1200"/>
          </a:p>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Kuhn Poker</a:t>
            </a:r>
            <a:endParaRPr/>
          </a:p>
        </p:txBody>
      </p:sp>
      <p:sp>
        <p:nvSpPr>
          <p:cNvPr id="171" name="Google Shape;171;p31"/>
          <p:cNvSpPr txBox="1"/>
          <p:nvPr>
            <p:ph idx="1" type="body"/>
          </p:nvPr>
        </p:nvSpPr>
        <p:spPr>
          <a:xfrm>
            <a:off x="720000" y="1072350"/>
            <a:ext cx="7704000" cy="27462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400"/>
              <a:t>A simplified poker variant introduced by Harold W. Kuhn in 1950. It's often used to illustrate fundamental concepts in game theory due to its simplicity and strategic depth.</a:t>
            </a:r>
            <a:endParaRPr sz="1400"/>
          </a:p>
          <a:p>
            <a:pPr indent="-349250" lvl="0" marL="457200" rtl="0" algn="l">
              <a:spcBef>
                <a:spcPts val="0"/>
              </a:spcBef>
              <a:spcAft>
                <a:spcPts val="0"/>
              </a:spcAft>
              <a:buSzPts val="1900"/>
              <a:buChar char="●"/>
            </a:pPr>
            <a:r>
              <a:rPr b="1" lang="en" sz="1400"/>
              <a:t>Game Setup:</a:t>
            </a:r>
            <a:endParaRPr b="1" sz="1400"/>
          </a:p>
          <a:p>
            <a:pPr indent="-317500" lvl="1" marL="914400" rtl="0" algn="l">
              <a:spcBef>
                <a:spcPts val="0"/>
              </a:spcBef>
              <a:spcAft>
                <a:spcPts val="0"/>
              </a:spcAft>
              <a:buSzPts val="1400"/>
              <a:buChar char="○"/>
            </a:pPr>
            <a:r>
              <a:rPr lang="en" sz="1200"/>
              <a:t>There are two players: Player 1 (P1) and Player 2 (P2).</a:t>
            </a:r>
            <a:endParaRPr sz="1200"/>
          </a:p>
          <a:p>
            <a:pPr indent="-317500" lvl="1" marL="914400" rtl="0" algn="l">
              <a:spcBef>
                <a:spcPts val="0"/>
              </a:spcBef>
              <a:spcAft>
                <a:spcPts val="0"/>
              </a:spcAft>
              <a:buSzPts val="1400"/>
              <a:buChar char="○"/>
            </a:pPr>
            <a:r>
              <a:rPr lang="en" sz="1200"/>
              <a:t>The deck contains three cards: King (K), Queen (Q), and Jack (J).</a:t>
            </a:r>
            <a:endParaRPr sz="1200"/>
          </a:p>
          <a:p>
            <a:pPr indent="-317500" lvl="1" marL="914400" rtl="0" algn="l">
              <a:spcBef>
                <a:spcPts val="0"/>
              </a:spcBef>
              <a:spcAft>
                <a:spcPts val="0"/>
              </a:spcAft>
              <a:buSzPts val="1400"/>
              <a:buChar char="○"/>
            </a:pPr>
            <a:r>
              <a:rPr lang="en" sz="1200"/>
              <a:t>Each player is dealt one card, and the remaining card is hidden.</a:t>
            </a:r>
            <a:endParaRPr sz="1200"/>
          </a:p>
          <a:p>
            <a:pPr indent="0" lvl="0" marL="0" rtl="0" algn="l">
              <a:spcBef>
                <a:spcPts val="0"/>
              </a:spcBef>
              <a:spcAft>
                <a:spcPts val="0"/>
              </a:spcAft>
              <a:buNone/>
            </a:pPr>
            <a:r>
              <a:t/>
            </a:r>
            <a:endParaRPr/>
          </a:p>
        </p:txBody>
      </p:sp>
      <p:pic>
        <p:nvPicPr>
          <p:cNvPr id="172" name="Google Shape;172;p31"/>
          <p:cNvPicPr preferRelativeResize="0"/>
          <p:nvPr/>
        </p:nvPicPr>
        <p:blipFill rotWithShape="1">
          <a:blip r:embed="rId3">
            <a:alphaModFix/>
          </a:blip>
          <a:srcRect b="0" l="3340" r="6374" t="0"/>
          <a:stretch/>
        </p:blipFill>
        <p:spPr>
          <a:xfrm>
            <a:off x="2889350" y="2842825"/>
            <a:ext cx="3365276" cy="2096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oker Style Minitheme by Slidesgo">
  <a:themeElements>
    <a:clrScheme name="Simple Light">
      <a:dk1>
        <a:srgbClr val="000000"/>
      </a:dk1>
      <a:lt1>
        <a:srgbClr val="F5DA72"/>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